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 id="2147483672" r:id="rId3"/>
    <p:sldMasterId id="2147483684" r:id="rId4"/>
    <p:sldMasterId id="2147483696" r:id="rId5"/>
    <p:sldMasterId id="2147483708" r:id="rId6"/>
    <p:sldMasterId id="2147484032" r:id="rId7"/>
    <p:sldMasterId id="2147484299" r:id="rId8"/>
    <p:sldMasterId id="2147484578" r:id="rId9"/>
    <p:sldMasterId id="2147484590" r:id="rId10"/>
    <p:sldMasterId id="2147484602" r:id="rId11"/>
    <p:sldMasterId id="2147484614" r:id="rId12"/>
    <p:sldMasterId id="2147484626" r:id="rId13"/>
    <p:sldMasterId id="2147484638" r:id="rId14"/>
    <p:sldMasterId id="2147484805" r:id="rId15"/>
  </p:sldMasterIdLst>
  <p:notesMasterIdLst>
    <p:notesMasterId r:id="rId152"/>
  </p:notesMasterIdLst>
  <p:sldIdLst>
    <p:sldId id="267" r:id="rId16"/>
    <p:sldId id="457" r:id="rId17"/>
    <p:sldId id="458" r:id="rId18"/>
    <p:sldId id="474" r:id="rId19"/>
    <p:sldId id="471" r:id="rId20"/>
    <p:sldId id="475" r:id="rId21"/>
    <p:sldId id="476" r:id="rId22"/>
    <p:sldId id="482" r:id="rId23"/>
    <p:sldId id="483" r:id="rId24"/>
    <p:sldId id="484" r:id="rId25"/>
    <p:sldId id="485" r:id="rId26"/>
    <p:sldId id="481" r:id="rId27"/>
    <p:sldId id="308" r:id="rId28"/>
    <p:sldId id="309" r:id="rId29"/>
    <p:sldId id="310" r:id="rId30"/>
    <p:sldId id="311" r:id="rId31"/>
    <p:sldId id="513" r:id="rId32"/>
    <p:sldId id="514" r:id="rId33"/>
    <p:sldId id="548" r:id="rId34"/>
    <p:sldId id="515" r:id="rId35"/>
    <p:sldId id="549" r:id="rId36"/>
    <p:sldId id="516" r:id="rId37"/>
    <p:sldId id="550" r:id="rId38"/>
    <p:sldId id="312" r:id="rId39"/>
    <p:sldId id="806" r:id="rId40"/>
    <p:sldId id="313" r:id="rId41"/>
    <p:sldId id="445" r:id="rId42"/>
    <p:sldId id="446" r:id="rId43"/>
    <p:sldId id="447" r:id="rId44"/>
    <p:sldId id="262" r:id="rId45"/>
    <p:sldId id="388" r:id="rId46"/>
    <p:sldId id="376" r:id="rId47"/>
    <p:sldId id="843" r:id="rId48"/>
    <p:sldId id="844" r:id="rId49"/>
    <p:sldId id="845" r:id="rId50"/>
    <p:sldId id="846" r:id="rId51"/>
    <p:sldId id="452" r:id="rId52"/>
    <p:sldId id="453" r:id="rId53"/>
    <p:sldId id="551" r:id="rId54"/>
    <p:sldId id="316" r:id="rId55"/>
    <p:sldId id="819" r:id="rId56"/>
    <p:sldId id="820" r:id="rId57"/>
    <p:sldId id="821" r:id="rId58"/>
    <p:sldId id="822" r:id="rId59"/>
    <p:sldId id="823" r:id="rId60"/>
    <p:sldId id="824" r:id="rId61"/>
    <p:sldId id="825" r:id="rId62"/>
    <p:sldId id="827" r:id="rId63"/>
    <p:sldId id="828" r:id="rId64"/>
    <p:sldId id="826" r:id="rId65"/>
    <p:sldId id="829" r:id="rId66"/>
    <p:sldId id="834" r:id="rId67"/>
    <p:sldId id="830" r:id="rId68"/>
    <p:sldId id="839" r:id="rId69"/>
    <p:sldId id="840" r:id="rId70"/>
    <p:sldId id="837" r:id="rId71"/>
    <p:sldId id="833" r:id="rId72"/>
    <p:sldId id="831" r:id="rId73"/>
    <p:sldId id="835" r:id="rId74"/>
    <p:sldId id="841" r:id="rId75"/>
    <p:sldId id="838" r:id="rId76"/>
    <p:sldId id="842" r:id="rId77"/>
    <p:sldId id="836" r:id="rId78"/>
    <p:sldId id="318" r:id="rId79"/>
    <p:sldId id="319" r:id="rId80"/>
    <p:sldId id="666" r:id="rId81"/>
    <p:sldId id="667" r:id="rId82"/>
    <p:sldId id="668" r:id="rId83"/>
    <p:sldId id="669" r:id="rId84"/>
    <p:sldId id="670" r:id="rId85"/>
    <p:sldId id="671" r:id="rId86"/>
    <p:sldId id="782" r:id="rId87"/>
    <p:sldId id="783" r:id="rId88"/>
    <p:sldId id="784" r:id="rId89"/>
    <p:sldId id="785" r:id="rId90"/>
    <p:sldId id="786" r:id="rId91"/>
    <p:sldId id="787" r:id="rId92"/>
    <p:sldId id="788" r:id="rId93"/>
    <p:sldId id="789" r:id="rId94"/>
    <p:sldId id="790" r:id="rId95"/>
    <p:sldId id="791" r:id="rId96"/>
    <p:sldId id="792" r:id="rId97"/>
    <p:sldId id="793" r:id="rId98"/>
    <p:sldId id="324" r:id="rId99"/>
    <p:sldId id="525" r:id="rId100"/>
    <p:sldId id="678" r:id="rId101"/>
    <p:sldId id="847" r:id="rId102"/>
    <p:sldId id="673" r:id="rId103"/>
    <p:sldId id="848" r:id="rId104"/>
    <p:sldId id="675" r:id="rId105"/>
    <p:sldId id="677" r:id="rId106"/>
    <p:sldId id="679" r:id="rId107"/>
    <p:sldId id="680" r:id="rId108"/>
    <p:sldId id="681" r:id="rId109"/>
    <p:sldId id="682" r:id="rId110"/>
    <p:sldId id="683" r:id="rId111"/>
    <p:sldId id="684" r:id="rId112"/>
    <p:sldId id="685" r:id="rId113"/>
    <p:sldId id="686" r:id="rId114"/>
    <p:sldId id="687" r:id="rId115"/>
    <p:sldId id="688" r:id="rId116"/>
    <p:sldId id="689" r:id="rId117"/>
    <p:sldId id="690" r:id="rId118"/>
    <p:sldId id="691" r:id="rId119"/>
    <p:sldId id="692" r:id="rId120"/>
    <p:sldId id="693" r:id="rId121"/>
    <p:sldId id="694" r:id="rId122"/>
    <p:sldId id="704" r:id="rId123"/>
    <p:sldId id="705" r:id="rId124"/>
    <p:sldId id="706" r:id="rId125"/>
    <p:sldId id="707" r:id="rId126"/>
    <p:sldId id="708" r:id="rId127"/>
    <p:sldId id="710" r:id="rId128"/>
    <p:sldId id="849" r:id="rId129"/>
    <p:sldId id="850" r:id="rId130"/>
    <p:sldId id="851" r:id="rId131"/>
    <p:sldId id="852" r:id="rId132"/>
    <p:sldId id="853" r:id="rId133"/>
    <p:sldId id="854" r:id="rId134"/>
    <p:sldId id="856" r:id="rId135"/>
    <p:sldId id="703" r:id="rId136"/>
    <p:sldId id="460" r:id="rId137"/>
    <p:sldId id="466" r:id="rId138"/>
    <p:sldId id="462" r:id="rId139"/>
    <p:sldId id="467" r:id="rId140"/>
    <p:sldId id="463" r:id="rId141"/>
    <p:sldId id="468" r:id="rId142"/>
    <p:sldId id="464" r:id="rId143"/>
    <p:sldId id="469" r:id="rId144"/>
    <p:sldId id="465" r:id="rId145"/>
    <p:sldId id="470" r:id="rId146"/>
    <p:sldId id="365" r:id="rId147"/>
    <p:sldId id="366" r:id="rId148"/>
    <p:sldId id="340" r:id="rId149"/>
    <p:sldId id="709" r:id="rId150"/>
    <p:sldId id="665" r:id="rId151"/>
  </p:sldIdLst>
  <p:sldSz cx="9144000" cy="6858000" type="screen4x3"/>
  <p:notesSz cx="6858000" cy="9144000"/>
  <p:defaultTextStyle>
    <a:defPPr>
      <a:defRPr lang="ca-ES"/>
    </a:defPPr>
    <a:lvl1pPr algn="l" rtl="0" fontAlgn="base">
      <a:spcBef>
        <a:spcPct val="0"/>
      </a:spcBef>
      <a:spcAft>
        <a:spcPct val="0"/>
      </a:spcAft>
      <a:defRPr sz="2400" kern="1200">
        <a:solidFill>
          <a:schemeClr val="tx1"/>
        </a:solidFill>
        <a:latin typeface="Times" pitchFamily="18" charset="0"/>
        <a:ea typeface="+mn-ea"/>
        <a:cs typeface="Arial" charset="0"/>
      </a:defRPr>
    </a:lvl1pPr>
    <a:lvl2pPr marL="457200" algn="l" rtl="0" fontAlgn="base">
      <a:spcBef>
        <a:spcPct val="0"/>
      </a:spcBef>
      <a:spcAft>
        <a:spcPct val="0"/>
      </a:spcAft>
      <a:defRPr sz="2400" kern="1200">
        <a:solidFill>
          <a:schemeClr val="tx1"/>
        </a:solidFill>
        <a:latin typeface="Times" pitchFamily="18" charset="0"/>
        <a:ea typeface="+mn-ea"/>
        <a:cs typeface="Arial" charset="0"/>
      </a:defRPr>
    </a:lvl2pPr>
    <a:lvl3pPr marL="914400" algn="l" rtl="0" fontAlgn="base">
      <a:spcBef>
        <a:spcPct val="0"/>
      </a:spcBef>
      <a:spcAft>
        <a:spcPct val="0"/>
      </a:spcAft>
      <a:defRPr sz="2400" kern="1200">
        <a:solidFill>
          <a:schemeClr val="tx1"/>
        </a:solidFill>
        <a:latin typeface="Times" pitchFamily="18" charset="0"/>
        <a:ea typeface="+mn-ea"/>
        <a:cs typeface="Arial" charset="0"/>
      </a:defRPr>
    </a:lvl3pPr>
    <a:lvl4pPr marL="1371600" algn="l" rtl="0" fontAlgn="base">
      <a:spcBef>
        <a:spcPct val="0"/>
      </a:spcBef>
      <a:spcAft>
        <a:spcPct val="0"/>
      </a:spcAft>
      <a:defRPr sz="2400" kern="1200">
        <a:solidFill>
          <a:schemeClr val="tx1"/>
        </a:solidFill>
        <a:latin typeface="Times" pitchFamily="18" charset="0"/>
        <a:ea typeface="+mn-ea"/>
        <a:cs typeface="Arial" charset="0"/>
      </a:defRPr>
    </a:lvl4pPr>
    <a:lvl5pPr marL="1828800" algn="l" rtl="0" fontAlgn="base">
      <a:spcBef>
        <a:spcPct val="0"/>
      </a:spcBef>
      <a:spcAft>
        <a:spcPct val="0"/>
      </a:spcAft>
      <a:defRPr sz="2400" kern="1200">
        <a:solidFill>
          <a:schemeClr val="tx1"/>
        </a:solidFill>
        <a:latin typeface="Times" pitchFamily="18" charset="0"/>
        <a:ea typeface="+mn-ea"/>
        <a:cs typeface="Arial" charset="0"/>
      </a:defRPr>
    </a:lvl5pPr>
    <a:lvl6pPr marL="2286000" algn="l" defTabSz="914400" rtl="0" eaLnBrk="1" latinLnBrk="0" hangingPunct="1">
      <a:defRPr sz="2400" kern="1200">
        <a:solidFill>
          <a:schemeClr val="tx1"/>
        </a:solidFill>
        <a:latin typeface="Times" pitchFamily="18" charset="0"/>
        <a:ea typeface="+mn-ea"/>
        <a:cs typeface="Arial" charset="0"/>
      </a:defRPr>
    </a:lvl6pPr>
    <a:lvl7pPr marL="2743200" algn="l" defTabSz="914400" rtl="0" eaLnBrk="1" latinLnBrk="0" hangingPunct="1">
      <a:defRPr sz="2400" kern="1200">
        <a:solidFill>
          <a:schemeClr val="tx1"/>
        </a:solidFill>
        <a:latin typeface="Times" pitchFamily="18" charset="0"/>
        <a:ea typeface="+mn-ea"/>
        <a:cs typeface="Arial" charset="0"/>
      </a:defRPr>
    </a:lvl7pPr>
    <a:lvl8pPr marL="3200400" algn="l" defTabSz="914400" rtl="0" eaLnBrk="1" latinLnBrk="0" hangingPunct="1">
      <a:defRPr sz="2400" kern="1200">
        <a:solidFill>
          <a:schemeClr val="tx1"/>
        </a:solidFill>
        <a:latin typeface="Times" pitchFamily="18" charset="0"/>
        <a:ea typeface="+mn-ea"/>
        <a:cs typeface="Arial" charset="0"/>
      </a:defRPr>
    </a:lvl8pPr>
    <a:lvl9pPr marL="3657600" algn="l" defTabSz="914400" rtl="0" eaLnBrk="1" latinLnBrk="0" hangingPunct="1">
      <a:defRPr sz="2400" kern="1200">
        <a:solidFill>
          <a:schemeClr val="tx1"/>
        </a:solidFill>
        <a:latin typeface="Times"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5B4"/>
    <a:srgbClr val="0050D2"/>
    <a:srgbClr val="0162FF"/>
    <a:srgbClr val="FFFFFF"/>
    <a:srgbClr val="808080"/>
    <a:srgbClr val="0000FF"/>
    <a:srgbClr val="57AAB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60"/>
  </p:normalViewPr>
  <p:slideViewPr>
    <p:cSldViewPr>
      <p:cViewPr>
        <p:scale>
          <a:sx n="73" d="100"/>
          <a:sy n="73" d="100"/>
        </p:scale>
        <p:origin x="-2616" y="-9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733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slide" Target="slides/slide118.xml"/><Relationship Id="rId138" Type="http://schemas.openxmlformats.org/officeDocument/2006/relationships/slide" Target="slides/slide123.xml"/><Relationship Id="rId154" Type="http://schemas.openxmlformats.org/officeDocument/2006/relationships/viewProps" Target="viewProps.xml"/><Relationship Id="rId16" Type="http://schemas.openxmlformats.org/officeDocument/2006/relationships/slide" Target="slides/slide1.xml"/><Relationship Id="rId107" Type="http://schemas.openxmlformats.org/officeDocument/2006/relationships/slide" Target="slides/slide92.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28" Type="http://schemas.openxmlformats.org/officeDocument/2006/relationships/slide" Target="slides/slide113.xml"/><Relationship Id="rId144" Type="http://schemas.openxmlformats.org/officeDocument/2006/relationships/slide" Target="slides/slide129.xml"/><Relationship Id="rId149" Type="http://schemas.openxmlformats.org/officeDocument/2006/relationships/slide" Target="slides/slide134.xml"/><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slide" Target="slides/slide98.xml"/><Relationship Id="rId118" Type="http://schemas.openxmlformats.org/officeDocument/2006/relationships/slide" Target="slides/slide103.xml"/><Relationship Id="rId134" Type="http://schemas.openxmlformats.org/officeDocument/2006/relationships/slide" Target="slides/slide119.xml"/><Relationship Id="rId139" Type="http://schemas.openxmlformats.org/officeDocument/2006/relationships/slide" Target="slides/slide124.xml"/><Relationship Id="rId80" Type="http://schemas.openxmlformats.org/officeDocument/2006/relationships/slide" Target="slides/slide65.xml"/><Relationship Id="rId85" Type="http://schemas.openxmlformats.org/officeDocument/2006/relationships/slide" Target="slides/slide70.xml"/><Relationship Id="rId150" Type="http://schemas.openxmlformats.org/officeDocument/2006/relationships/slide" Target="slides/slide135.xml"/><Relationship Id="rId155"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103" Type="http://schemas.openxmlformats.org/officeDocument/2006/relationships/slide" Target="slides/slide88.xml"/><Relationship Id="rId108" Type="http://schemas.openxmlformats.org/officeDocument/2006/relationships/slide" Target="slides/slide93.xml"/><Relationship Id="rId116" Type="http://schemas.openxmlformats.org/officeDocument/2006/relationships/slide" Target="slides/slide101.xml"/><Relationship Id="rId124" Type="http://schemas.openxmlformats.org/officeDocument/2006/relationships/slide" Target="slides/slide109.xml"/><Relationship Id="rId129" Type="http://schemas.openxmlformats.org/officeDocument/2006/relationships/slide" Target="slides/slide114.xml"/><Relationship Id="rId137" Type="http://schemas.openxmlformats.org/officeDocument/2006/relationships/slide" Target="slides/slide12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slide" Target="slides/slide81.xml"/><Relationship Id="rId111" Type="http://schemas.openxmlformats.org/officeDocument/2006/relationships/slide" Target="slides/slide96.xml"/><Relationship Id="rId132" Type="http://schemas.openxmlformats.org/officeDocument/2006/relationships/slide" Target="slides/slide117.xml"/><Relationship Id="rId140" Type="http://schemas.openxmlformats.org/officeDocument/2006/relationships/slide" Target="slides/slide125.xml"/><Relationship Id="rId145" Type="http://schemas.openxmlformats.org/officeDocument/2006/relationships/slide" Target="slides/slide130.xml"/><Relationship Id="rId15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6" Type="http://schemas.openxmlformats.org/officeDocument/2006/relationships/slide" Target="slides/slide91.xml"/><Relationship Id="rId114" Type="http://schemas.openxmlformats.org/officeDocument/2006/relationships/slide" Target="slides/slide99.xml"/><Relationship Id="rId119" Type="http://schemas.openxmlformats.org/officeDocument/2006/relationships/slide" Target="slides/slide104.xml"/><Relationship Id="rId127" Type="http://schemas.openxmlformats.org/officeDocument/2006/relationships/slide" Target="slides/slide11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130" Type="http://schemas.openxmlformats.org/officeDocument/2006/relationships/slide" Target="slides/slide115.xml"/><Relationship Id="rId135" Type="http://schemas.openxmlformats.org/officeDocument/2006/relationships/slide" Target="slides/slide120.xml"/><Relationship Id="rId143" Type="http://schemas.openxmlformats.org/officeDocument/2006/relationships/slide" Target="slides/slide128.xml"/><Relationship Id="rId148" Type="http://schemas.openxmlformats.org/officeDocument/2006/relationships/slide" Target="slides/slide133.xml"/><Relationship Id="rId151" Type="http://schemas.openxmlformats.org/officeDocument/2006/relationships/slide" Target="slides/slide136.xml"/><Relationship Id="rId15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slide" Target="slides/slide105.xml"/><Relationship Id="rId125" Type="http://schemas.openxmlformats.org/officeDocument/2006/relationships/slide" Target="slides/slide110.xml"/><Relationship Id="rId141" Type="http://schemas.openxmlformats.org/officeDocument/2006/relationships/slide" Target="slides/slide126.xml"/><Relationship Id="rId146" Type="http://schemas.openxmlformats.org/officeDocument/2006/relationships/slide" Target="slides/slide131.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131" Type="http://schemas.openxmlformats.org/officeDocument/2006/relationships/slide" Target="slides/slide116.xml"/><Relationship Id="rId136" Type="http://schemas.openxmlformats.org/officeDocument/2006/relationships/slide" Target="slides/slide121.xml"/><Relationship Id="rId61" Type="http://schemas.openxmlformats.org/officeDocument/2006/relationships/slide" Target="slides/slide46.xml"/><Relationship Id="rId82" Type="http://schemas.openxmlformats.org/officeDocument/2006/relationships/slide" Target="slides/slide67.xml"/><Relationship Id="rId152" Type="http://schemas.openxmlformats.org/officeDocument/2006/relationships/notesMaster" Target="notesMasters/notesMaster1.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26" Type="http://schemas.openxmlformats.org/officeDocument/2006/relationships/slide" Target="slides/slide111.xml"/><Relationship Id="rId147" Type="http://schemas.openxmlformats.org/officeDocument/2006/relationships/slide" Target="slides/slide132.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142" Type="http://schemas.openxmlformats.org/officeDocument/2006/relationships/slide" Target="slides/slide127.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a:cs typeface="+mn-cs"/>
              </a:defRPr>
            </a:lvl1pPr>
          </a:lstStyle>
          <a:p>
            <a:pPr>
              <a:defRPr/>
            </a:pPr>
            <a:endParaRPr lang="es-ES"/>
          </a:p>
        </p:txBody>
      </p:sp>
      <p:sp>
        <p:nvSpPr>
          <p:cNvPr id="194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a:cs typeface="+mn-cs"/>
              </a:defRPr>
            </a:lvl1pPr>
          </a:lstStyle>
          <a:p>
            <a:pPr>
              <a:defRPr/>
            </a:pPr>
            <a:endParaRPr lang="es-ES"/>
          </a:p>
        </p:txBody>
      </p:sp>
      <p:sp>
        <p:nvSpPr>
          <p:cNvPr id="1935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a:cs typeface="+mn-cs"/>
              </a:defRPr>
            </a:lvl1pPr>
          </a:lstStyle>
          <a:p>
            <a:pPr>
              <a:defRPr/>
            </a:pPr>
            <a:endParaRPr lang="es-ES"/>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a:cs typeface="+mn-cs"/>
              </a:defRPr>
            </a:lvl1pPr>
          </a:lstStyle>
          <a:p>
            <a:pPr>
              <a:defRPr/>
            </a:pPr>
            <a:fld id="{DAB5607A-96F7-4410-A1C2-6F24814A0955}" type="slidenum">
              <a:rPr lang="es-ES"/>
              <a:pPr>
                <a:defRPr/>
              </a:pPr>
              <a:t>‹N›</a:t>
            </a:fld>
            <a:endParaRPr lang="es-ES"/>
          </a:p>
        </p:txBody>
      </p:sp>
    </p:spTree>
    <p:extLst>
      <p:ext uri="{BB962C8B-B14F-4D97-AF65-F5344CB8AC3E}">
        <p14:creationId xmlns:p14="http://schemas.microsoft.com/office/powerpoint/2010/main" val="24984058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a:ea typeface="+mn-ea"/>
        <a:cs typeface="+mn-cs"/>
      </a:defRPr>
    </a:lvl1pPr>
    <a:lvl2pPr marL="457200" algn="l" rtl="0" eaLnBrk="0" fontAlgn="base" hangingPunct="0">
      <a:spcBef>
        <a:spcPct val="30000"/>
      </a:spcBef>
      <a:spcAft>
        <a:spcPct val="0"/>
      </a:spcAft>
      <a:defRPr sz="1200" kern="1200">
        <a:solidFill>
          <a:schemeClr val="tx1"/>
        </a:solidFill>
        <a:latin typeface="Times"/>
        <a:ea typeface="+mn-ea"/>
        <a:cs typeface="+mn-cs"/>
      </a:defRPr>
    </a:lvl2pPr>
    <a:lvl3pPr marL="914400" algn="l" rtl="0" eaLnBrk="0" fontAlgn="base" hangingPunct="0">
      <a:spcBef>
        <a:spcPct val="30000"/>
      </a:spcBef>
      <a:spcAft>
        <a:spcPct val="0"/>
      </a:spcAft>
      <a:defRPr sz="1200" kern="1200">
        <a:solidFill>
          <a:schemeClr val="tx1"/>
        </a:solidFill>
        <a:latin typeface="Times"/>
        <a:ea typeface="+mn-ea"/>
        <a:cs typeface="+mn-cs"/>
      </a:defRPr>
    </a:lvl3pPr>
    <a:lvl4pPr marL="1371600" algn="l" rtl="0" eaLnBrk="0" fontAlgn="base" hangingPunct="0">
      <a:spcBef>
        <a:spcPct val="30000"/>
      </a:spcBef>
      <a:spcAft>
        <a:spcPct val="0"/>
      </a:spcAft>
      <a:defRPr sz="1200" kern="1200">
        <a:solidFill>
          <a:schemeClr val="tx1"/>
        </a:solidFill>
        <a:latin typeface="Times"/>
        <a:ea typeface="+mn-ea"/>
        <a:cs typeface="+mn-cs"/>
      </a:defRPr>
    </a:lvl4pPr>
    <a:lvl5pPr marL="1828800" algn="l" rtl="0" eaLnBrk="0" fontAlgn="base" hangingPunct="0">
      <a:spcBef>
        <a:spcPct val="30000"/>
      </a:spcBef>
      <a:spcAft>
        <a:spcPct val="0"/>
      </a:spcAft>
      <a:defRPr sz="1200" kern="1200">
        <a:solidFill>
          <a:schemeClr val="tx1"/>
        </a:solidFill>
        <a:latin typeface="Times"/>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p:txBody>
          <a:bodyPr/>
          <a:lstStyle/>
          <a:p>
            <a:pPr>
              <a:defRPr/>
            </a:pPr>
            <a:fld id="{187E8A9E-8059-440C-B1E9-1DED96F0F0E8}" type="slidenum">
              <a:rPr lang="es-ES" smtClean="0">
                <a:latin typeface="Times" pitchFamily="18" charset="0"/>
              </a:rPr>
              <a:pPr>
                <a:defRPr/>
              </a:pPr>
              <a:t>1</a:t>
            </a:fld>
            <a:endParaRPr lang="es-ES" smtClean="0">
              <a:latin typeface="Times" pitchFamily="18"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eaLnBrk="1" hangingPunct="1"/>
            <a:endParaRPr lang="es-ES" smtClean="0">
              <a:latin typeface="Times"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DD62A96F-37EE-44E0-9B9B-8B8C5B5FA21D}" type="slidenum">
              <a:rPr lang="es-ES" smtClean="0">
                <a:solidFill>
                  <a:prstClr val="black"/>
                </a:solidFill>
              </a:rPr>
              <a:pPr>
                <a:defRPr/>
              </a:pPr>
              <a:t>79</a:t>
            </a:fld>
            <a:endParaRPr lang="es-E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DD62A96F-37EE-44E0-9B9B-8B8C5B5FA21D}" type="slidenum">
              <a:rPr lang="es-ES" smtClean="0">
                <a:solidFill>
                  <a:prstClr val="black"/>
                </a:solidFill>
              </a:rPr>
              <a:pPr>
                <a:defRPr/>
              </a:pPr>
              <a:t>80</a:t>
            </a:fld>
            <a:endParaRPr lang="es-E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DD62A96F-37EE-44E0-9B9B-8B8C5B5FA21D}" type="slidenum">
              <a:rPr lang="es-ES" smtClean="0">
                <a:solidFill>
                  <a:prstClr val="black"/>
                </a:solidFill>
              </a:rPr>
              <a:pPr>
                <a:defRPr/>
              </a:pPr>
              <a:t>81</a:t>
            </a:fld>
            <a:endParaRPr lang="es-E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DD62A96F-37EE-44E0-9B9B-8B8C5B5FA21D}" type="slidenum">
              <a:rPr lang="es-ES" smtClean="0">
                <a:solidFill>
                  <a:prstClr val="black"/>
                </a:solidFill>
              </a:rPr>
              <a:pPr>
                <a:defRPr/>
              </a:pPr>
              <a:t>82</a:t>
            </a:fld>
            <a:endParaRPr lang="es-E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DD62A96F-37EE-44E0-9B9B-8B8C5B5FA21D}" type="slidenum">
              <a:rPr lang="es-ES" smtClean="0">
                <a:solidFill>
                  <a:prstClr val="black"/>
                </a:solidFill>
              </a:rPr>
              <a:pPr>
                <a:defRPr/>
              </a:pPr>
              <a:t>83</a:t>
            </a:fld>
            <a:endParaRPr lang="es-E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p:txBody>
          <a:bodyPr/>
          <a:lstStyle/>
          <a:p>
            <a:pPr>
              <a:defRPr/>
            </a:pPr>
            <a:fld id="{88E66609-FBC2-4F53-9CEB-7CCEF4A30739}" type="slidenum">
              <a:rPr lang="es-ES" smtClean="0">
                <a:latin typeface="Times" pitchFamily="18" charset="0"/>
              </a:rPr>
              <a:pPr>
                <a:defRPr/>
              </a:pPr>
              <a:t>30</a:t>
            </a:fld>
            <a:endParaRPr lang="es-ES" smtClean="0">
              <a:latin typeface="Times" pitchFamily="18" charset="0"/>
            </a:endParaRPr>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pPr eaLnBrk="1" hangingPunct="1"/>
            <a:endParaRPr lang="es-ES" smtClean="0">
              <a:latin typeface="Times"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DD62A96F-37EE-44E0-9B9B-8B8C5B5FA21D}" type="slidenum">
              <a:rPr lang="es-ES" smtClean="0">
                <a:solidFill>
                  <a:prstClr val="black"/>
                </a:solidFill>
              </a:rPr>
              <a:pPr>
                <a:defRPr/>
              </a:pPr>
              <a:t>72</a:t>
            </a:fld>
            <a:endParaRPr lang="es-E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DD62A96F-37EE-44E0-9B9B-8B8C5B5FA21D}" type="slidenum">
              <a:rPr lang="es-ES" smtClean="0">
                <a:solidFill>
                  <a:prstClr val="black"/>
                </a:solidFill>
              </a:rPr>
              <a:pPr>
                <a:defRPr/>
              </a:pPr>
              <a:t>73</a:t>
            </a:fld>
            <a:endParaRPr lang="es-E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DD62A96F-37EE-44E0-9B9B-8B8C5B5FA21D}" type="slidenum">
              <a:rPr lang="es-ES" smtClean="0">
                <a:solidFill>
                  <a:prstClr val="black"/>
                </a:solidFill>
              </a:rPr>
              <a:pPr>
                <a:defRPr/>
              </a:pPr>
              <a:t>74</a:t>
            </a:fld>
            <a:endParaRPr lang="es-E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DD62A96F-37EE-44E0-9B9B-8B8C5B5FA21D}" type="slidenum">
              <a:rPr lang="es-ES" smtClean="0">
                <a:solidFill>
                  <a:prstClr val="black"/>
                </a:solidFill>
              </a:rPr>
              <a:pPr>
                <a:defRPr/>
              </a:pPr>
              <a:t>75</a:t>
            </a:fld>
            <a:endParaRPr lang="es-E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DD62A96F-37EE-44E0-9B9B-8B8C5B5FA21D}" type="slidenum">
              <a:rPr lang="es-ES" smtClean="0">
                <a:solidFill>
                  <a:prstClr val="black"/>
                </a:solidFill>
              </a:rPr>
              <a:pPr>
                <a:defRPr/>
              </a:pPr>
              <a:t>76</a:t>
            </a:fld>
            <a:endParaRPr lang="es-E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DD62A96F-37EE-44E0-9B9B-8B8C5B5FA21D}" type="slidenum">
              <a:rPr lang="es-ES" smtClean="0">
                <a:solidFill>
                  <a:prstClr val="black"/>
                </a:solidFill>
              </a:rPr>
              <a:pPr>
                <a:defRPr/>
              </a:pPr>
              <a:t>77</a:t>
            </a:fld>
            <a:endParaRPr lang="es-E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DD62A96F-37EE-44E0-9B9B-8B8C5B5FA21D}" type="slidenum">
              <a:rPr lang="es-ES" smtClean="0">
                <a:solidFill>
                  <a:prstClr val="black"/>
                </a:solidFill>
              </a:rPr>
              <a:pPr>
                <a:defRPr/>
              </a:pPr>
              <a:t>78</a:t>
            </a:fld>
            <a:endParaRPr lang="es-E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380E051C-969C-4E8E-874E-C3C4C2893293}" type="slidenum">
              <a:rPr lang="ca-ES"/>
              <a:pPr>
                <a:defRPr/>
              </a:pPr>
              <a:t>‹N›</a:t>
            </a:fld>
            <a:endParaRPr lang="ca-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98B35AA-410F-40DA-A910-F6C88B7E40CB}" type="slidenum">
              <a:rPr lang="ca-ES"/>
              <a:pPr>
                <a:defRPr/>
              </a:pPr>
              <a:t>‹N›</a:t>
            </a:fld>
            <a:endParaRPr lang="ca-E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85E591E8-F684-4BE1-9E39-3078551FE3F1}" type="datetimeFigureOut">
              <a:rPr lang="it-IT"/>
              <a:pPr>
                <a:defRPr/>
              </a:pPr>
              <a:t>27/12/2019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4DAAA17-B309-4546-93C1-935A3CEA12F7}" type="slidenum">
              <a:rPr lang="it-IT"/>
              <a:pPr>
                <a:defRPr/>
              </a:pPr>
              <a:t>‹N›</a:t>
            </a:fld>
            <a:endParaRPr lang="it-IT"/>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32FD843-112D-4A49-8CD1-841F0BCBAAB3}" type="datetimeFigureOut">
              <a:rPr lang="it-IT"/>
              <a:pPr>
                <a:defRPr/>
              </a:pPr>
              <a:t>27/12/2019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404BFF1-762C-4004-ACBD-FFEBE77F3689}" type="slidenum">
              <a:rPr lang="it-IT"/>
              <a:pPr>
                <a:defRPr/>
              </a:pPr>
              <a:t>‹N›</a:t>
            </a:fld>
            <a:endParaRPr lang="it-IT"/>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3E6AEFE4-00CD-4BCF-B04D-BC1EBE1888FF}" type="datetimeFigureOut">
              <a:rPr lang="it-IT"/>
              <a:pPr>
                <a:defRPr/>
              </a:pPr>
              <a:t>27/12/2019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23929F5-CC22-455A-86AB-058298A49F85}" type="slidenum">
              <a:rPr lang="it-IT"/>
              <a:pPr>
                <a:defRPr/>
              </a:pPr>
              <a:t>‹N›</a:t>
            </a:fld>
            <a:endParaRPr lang="it-IT"/>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E345D802-6F16-41F6-96AA-07B554A922D0}" type="datetimeFigureOut">
              <a:rPr lang="it-IT"/>
              <a:pPr>
                <a:defRPr/>
              </a:pPr>
              <a:t>27/12/2019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FEA93537-7D58-4387-A3CE-6EC6C6699E05}" type="slidenum">
              <a:rPr lang="it-IT"/>
              <a:pPr>
                <a:defRPr/>
              </a:pPr>
              <a:t>‹N›</a:t>
            </a:fld>
            <a:endParaRPr lang="it-IT"/>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E9D3A652-1C24-4694-88E7-1F1608CC2E10}" type="datetimeFigureOut">
              <a:rPr lang="it-IT"/>
              <a:pPr>
                <a:defRPr/>
              </a:pPr>
              <a:t>27/12/2019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C6724007-5CBE-4A0C-BC7D-AB039A6EDF9B}" type="slidenum">
              <a:rPr lang="it-IT"/>
              <a:pPr>
                <a:defRPr/>
              </a:pPr>
              <a:t>‹N›</a:t>
            </a:fld>
            <a:endParaRPr lang="it-IT"/>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09E8CC22-FC44-4DA1-8BD7-55F0CB3F636D}" type="datetimeFigureOut">
              <a:rPr lang="it-IT"/>
              <a:pPr>
                <a:defRPr/>
              </a:pPr>
              <a:t>27/12/2019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1E2A534B-C0F5-4291-BD78-D83A5CB6349F}" type="slidenum">
              <a:rPr lang="it-IT"/>
              <a:pPr>
                <a:defRPr/>
              </a:pPr>
              <a:t>‹N›</a:t>
            </a:fld>
            <a:endParaRPr lang="it-IT"/>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A27D4E3D-76AA-4006-A043-F8F0902C1C79}" type="datetimeFigureOut">
              <a:rPr lang="it-IT"/>
              <a:pPr>
                <a:defRPr/>
              </a:pPr>
              <a:t>27/12/2019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D13BBD4A-D2F0-41BA-A5FE-152DB5083E78}" type="slidenum">
              <a:rPr lang="it-IT"/>
              <a:pPr>
                <a:defRPr/>
              </a:pPr>
              <a:t>‹N›</a:t>
            </a:fld>
            <a:endParaRPr lang="it-IT"/>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A1AFB56-3B54-4EC2-A5D9-07FCCB7FD62E}" type="datetimeFigureOut">
              <a:rPr lang="it-IT"/>
              <a:pPr>
                <a:defRPr/>
              </a:pPr>
              <a:t>27/12/2019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C94A5A0-2E40-435E-934E-A1ABA8EFAC46}" type="slidenum">
              <a:rPr lang="it-IT"/>
              <a:pPr>
                <a:defRPr/>
              </a:pPr>
              <a:t>‹N›</a:t>
            </a:fld>
            <a:endParaRPr lang="it-IT"/>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996B4572-A607-4F90-8FD7-81BA83041BF7}" type="datetimeFigureOut">
              <a:rPr lang="it-IT"/>
              <a:pPr>
                <a:defRPr/>
              </a:pPr>
              <a:t>27/12/2019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F60E523-850A-4453-A82D-34D97A846432}" type="slidenum">
              <a:rPr lang="it-IT"/>
              <a:pPr>
                <a:defRPr/>
              </a:pPr>
              <a:t>‹N›</a:t>
            </a:fld>
            <a:endParaRPr lang="it-IT"/>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693BE02-27AB-4264-971C-FE2C0745888D}" type="datetimeFigureOut">
              <a:rPr lang="it-IT"/>
              <a:pPr>
                <a:defRPr/>
              </a:pPr>
              <a:t>27/12/2019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8B3FAE4-1DB1-4BF2-BEDF-E2CD13D18E11}"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F62EA0C0-7CC5-4FF3-B95B-78852F16424A}" type="slidenum">
              <a:rPr lang="ca-ES"/>
              <a:pPr>
                <a:defRPr/>
              </a:pPr>
              <a:t>‹N›</a:t>
            </a:fld>
            <a:endParaRPr lang="ca-E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CD337B4-2EE2-41BA-B133-319A742E7246}" type="datetimeFigureOut">
              <a:rPr lang="it-IT"/>
              <a:pPr>
                <a:defRPr/>
              </a:pPr>
              <a:t>27/12/2019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B78D4B5-377B-4F58-9BD2-88B02F1FE9AE}" type="slidenum">
              <a:rPr lang="it-IT"/>
              <a:pPr>
                <a:defRPr/>
              </a:pPr>
              <a:t>‹N›</a:t>
            </a:fld>
            <a:endParaRPr lang="it-IT"/>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FCBB2710-BC2A-4681-9222-B80639489D42}" type="datetimeFigureOut">
              <a:rPr lang="it-IT"/>
              <a:pPr>
                <a:defRPr/>
              </a:pPr>
              <a:t>27/12/2019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3D92065-DCD6-4CB3-8DC4-6E60C590A8D2}" type="slidenum">
              <a:rPr lang="it-IT"/>
              <a:pPr>
                <a:defRPr/>
              </a:pPr>
              <a:t>‹N›</a:t>
            </a:fld>
            <a:endParaRPr lang="it-IT"/>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3C260FF-2653-4716-A047-1D33A08525E1}" type="datetimeFigureOut">
              <a:rPr lang="it-IT"/>
              <a:pPr>
                <a:defRPr/>
              </a:pPr>
              <a:t>27/12/2019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EC30022-784A-4AA4-BC8C-5731FAEAC3FB}" type="slidenum">
              <a:rPr lang="it-IT"/>
              <a:pPr>
                <a:defRPr/>
              </a:pPr>
              <a:t>‹N›</a:t>
            </a:fld>
            <a:endParaRPr lang="it-IT"/>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B12A188C-7289-407E-A664-B329ED0B0CD3}" type="datetimeFigureOut">
              <a:rPr lang="it-IT"/>
              <a:pPr>
                <a:defRPr/>
              </a:pPr>
              <a:t>27/12/2019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D13A5DF-4C00-4903-ABEB-7176B4C08A52}" type="slidenum">
              <a:rPr lang="it-IT"/>
              <a:pPr>
                <a:defRPr/>
              </a:pPr>
              <a:t>‹N›</a:t>
            </a:fld>
            <a:endParaRPr lang="it-IT"/>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FF1E20C9-0602-4C85-BC82-FD0A9C87FFC6}" type="datetimeFigureOut">
              <a:rPr lang="it-IT"/>
              <a:pPr>
                <a:defRPr/>
              </a:pPr>
              <a:t>27/12/2019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6820C04-47E6-40B4-8F08-4DC78D2A4A3D}" type="slidenum">
              <a:rPr lang="it-IT"/>
              <a:pPr>
                <a:defRPr/>
              </a:pPr>
              <a:t>‹N›</a:t>
            </a:fld>
            <a:endParaRPr lang="it-IT"/>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C526B006-1DDC-45C0-884C-5F09229EC74F}" type="datetimeFigureOut">
              <a:rPr lang="it-IT"/>
              <a:pPr>
                <a:defRPr/>
              </a:pPr>
              <a:t>27/12/2019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6DD25628-9E19-428D-B208-223638CBA07E}" type="slidenum">
              <a:rPr lang="it-IT"/>
              <a:pPr>
                <a:defRPr/>
              </a:pPr>
              <a:t>‹N›</a:t>
            </a:fld>
            <a:endParaRPr lang="it-IT"/>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BE0AF7F7-0303-4776-B3E6-3765913CB3DD}" type="datetimeFigureOut">
              <a:rPr lang="it-IT"/>
              <a:pPr>
                <a:defRPr/>
              </a:pPr>
              <a:t>27/12/2019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E6025E53-5B29-4505-BD2E-DFAC6225F418}" type="slidenum">
              <a:rPr lang="it-IT"/>
              <a:pPr>
                <a:defRPr/>
              </a:pPr>
              <a:t>‹N›</a:t>
            </a:fld>
            <a:endParaRPr lang="it-IT"/>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7F5A5781-663C-46D0-8139-7B4A45C410DF}" type="datetimeFigureOut">
              <a:rPr lang="it-IT"/>
              <a:pPr>
                <a:defRPr/>
              </a:pPr>
              <a:t>27/12/2019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31273D7E-8C90-461B-A4D4-86F611550555}" type="slidenum">
              <a:rPr lang="it-IT"/>
              <a:pPr>
                <a:defRPr/>
              </a:pPr>
              <a:t>‹N›</a:t>
            </a:fld>
            <a:endParaRPr lang="it-IT"/>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485C3A04-D3C0-490E-8301-8922DD6948B0}" type="datetimeFigureOut">
              <a:rPr lang="it-IT"/>
              <a:pPr>
                <a:defRPr/>
              </a:pPr>
              <a:t>27/12/2019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AB8F88F-1AA3-4BEE-94BB-26D3D1E38AEE}" type="slidenum">
              <a:rPr lang="it-IT"/>
              <a:pPr>
                <a:defRPr/>
              </a:pPr>
              <a:t>‹N›</a:t>
            </a:fld>
            <a:endParaRPr lang="it-IT"/>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8D84FD1E-5372-4529-B197-C3C4D042B4CA}" type="datetimeFigureOut">
              <a:rPr lang="it-IT"/>
              <a:pPr>
                <a:defRPr/>
              </a:pPr>
              <a:t>27/12/2019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7C4C86E-BF28-453F-841F-CE9B622FA70F}" type="slidenum">
              <a:rPr lang="it-IT"/>
              <a:pPr>
                <a:defRPr/>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04606A5-9774-4459-BB1E-B2E7E87415F7}" type="slidenum">
              <a:rPr lang="it-IT"/>
              <a:pPr>
                <a:defRPr/>
              </a:pPr>
              <a:t>‹N›</a:t>
            </a:fld>
            <a:endParaRPr lang="it-IT"/>
          </a:p>
        </p:txBody>
      </p:sp>
    </p:spTree>
  </p:cSld>
  <p:clrMapOvr>
    <a:masterClrMapping/>
  </p:clrMapOvr>
  <p:transition spd="med">
    <p:dissolv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A2BA730-35BA-4F42-8A26-9EE1279ADF8D}" type="datetimeFigureOut">
              <a:rPr lang="it-IT"/>
              <a:pPr>
                <a:defRPr/>
              </a:pPr>
              <a:t>27/12/2019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A905A1F-B4E0-4615-B85D-1C2B9CA1D92D}" type="slidenum">
              <a:rPr lang="it-IT"/>
              <a:pPr>
                <a:defRPr/>
              </a:pPr>
              <a:t>‹N›</a:t>
            </a:fld>
            <a:endParaRPr lang="it-IT"/>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8E852E7-A46F-4EDA-857E-CAFFD568D710}" type="datetimeFigureOut">
              <a:rPr lang="it-IT"/>
              <a:pPr>
                <a:defRPr/>
              </a:pPr>
              <a:t>27/12/2019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ECB4789-94E7-4DD1-A55C-A4FA84994F92}" type="slidenum">
              <a:rPr lang="it-IT"/>
              <a:pPr>
                <a:defRPr/>
              </a:pPr>
              <a:t>‹N›</a:t>
            </a:fld>
            <a:endParaRPr lang="it-IT"/>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0656E667-90E4-4100-A404-FAB7EBF2D5D1}" type="datetimeFigureOut">
              <a:rPr lang="it-IT"/>
              <a:pPr>
                <a:defRPr/>
              </a:pPr>
              <a:t>27/12/2019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7823219-DBFF-493B-B7A9-39C55E290802}" type="slidenum">
              <a:rPr lang="it-IT"/>
              <a:pPr>
                <a:defRPr/>
              </a:pPr>
              <a:t>‹N›</a:t>
            </a:fld>
            <a:endParaRPr lang="it-IT"/>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E8277AA-41A6-410C-8226-AA88D2C25F4F}" type="datetimeFigureOut">
              <a:rPr lang="it-IT"/>
              <a:pPr>
                <a:defRPr/>
              </a:pPr>
              <a:t>27/12/2019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8427C69-CFD8-4D91-AA29-317CFA77EA8B}" type="slidenum">
              <a:rPr lang="it-IT"/>
              <a:pPr>
                <a:defRPr/>
              </a:pPr>
              <a:t>‹N›</a:t>
            </a:fld>
            <a:endParaRPr lang="it-IT"/>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B9C30F95-F20C-47AB-AC42-0CA58B5B41F7}" type="datetimeFigureOut">
              <a:rPr lang="it-IT"/>
              <a:pPr>
                <a:defRPr/>
              </a:pPr>
              <a:t>27/12/2019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F14C8C8-42AF-4486-B999-5A83A863766F}" type="slidenum">
              <a:rPr lang="it-IT"/>
              <a:pPr>
                <a:defRPr/>
              </a:pPr>
              <a:t>‹N›</a:t>
            </a:fld>
            <a:endParaRPr lang="it-IT"/>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BCB94CAA-0DDF-4903-870A-4CAAA8C23403}" type="datetimeFigureOut">
              <a:rPr lang="it-IT"/>
              <a:pPr>
                <a:defRPr/>
              </a:pPr>
              <a:t>27/12/2019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8855176-E362-4A5A-A4AF-A8629E876EA5}" type="slidenum">
              <a:rPr lang="it-IT"/>
              <a:pPr>
                <a:defRPr/>
              </a:pPr>
              <a:t>‹N›</a:t>
            </a:fld>
            <a:endParaRPr lang="it-IT"/>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5A4E45CE-F7AF-44CB-B55F-D51B0817AF2D}" type="datetimeFigureOut">
              <a:rPr lang="it-IT"/>
              <a:pPr>
                <a:defRPr/>
              </a:pPr>
              <a:t>27/12/2019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564EA0ED-1C8C-446C-BDC9-1B764602DBA9}" type="slidenum">
              <a:rPr lang="it-IT"/>
              <a:pPr>
                <a:defRPr/>
              </a:pPr>
              <a:t>‹N›</a:t>
            </a:fld>
            <a:endParaRPr lang="it-IT"/>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35298B1A-32EC-4DE7-875C-D4EBA2D8CB38}" type="datetimeFigureOut">
              <a:rPr lang="it-IT"/>
              <a:pPr>
                <a:defRPr/>
              </a:pPr>
              <a:t>27/12/2019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C9F5E3E1-E9DA-453E-A4E1-B8941F7C5E1D}" type="slidenum">
              <a:rPr lang="it-IT"/>
              <a:pPr>
                <a:defRPr/>
              </a:pPr>
              <a:t>‹N›</a:t>
            </a:fld>
            <a:endParaRPr lang="it-IT"/>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6AF9BF78-6AAF-4760-907C-D58433A4C73F}" type="datetimeFigureOut">
              <a:rPr lang="it-IT"/>
              <a:pPr>
                <a:defRPr/>
              </a:pPr>
              <a:t>27/12/2019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8D6F9173-C7BE-4EA1-AECA-E5600BAD0FE9}" type="slidenum">
              <a:rPr lang="it-IT"/>
              <a:pPr>
                <a:defRPr/>
              </a:pPr>
              <a:t>‹N›</a:t>
            </a:fld>
            <a:endParaRPr lang="it-IT"/>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CE1F1E0-E778-4150-B8FA-AE9AAB205DE7}" type="datetimeFigureOut">
              <a:rPr lang="it-IT"/>
              <a:pPr>
                <a:defRPr/>
              </a:pPr>
              <a:t>27/12/2019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B8183A9-1EF5-4EB6-9454-CF7E35A5DCC9}" type="slidenum">
              <a:rPr lang="it-IT"/>
              <a:pPr>
                <a:defRPr/>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A1DC22D-E01F-4D0B-B3BD-CE798057BDB0}" type="slidenum">
              <a:rPr lang="it-IT"/>
              <a:pPr>
                <a:defRPr/>
              </a:pPr>
              <a:t>‹N›</a:t>
            </a:fld>
            <a:endParaRPr lang="it-IT"/>
          </a:p>
        </p:txBody>
      </p:sp>
    </p:spTree>
  </p:cSld>
  <p:clrMapOvr>
    <a:masterClrMapping/>
  </p:clrMapOvr>
  <p:transition spd="med">
    <p:dissolv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14C5CFEC-0529-4728-B16E-FDEFB315783A}" type="datetimeFigureOut">
              <a:rPr lang="it-IT"/>
              <a:pPr>
                <a:defRPr/>
              </a:pPr>
              <a:t>27/12/2019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9AE8CEF-8149-45ED-BFA8-D9616A6D1D16}" type="slidenum">
              <a:rPr lang="it-IT"/>
              <a:pPr>
                <a:defRPr/>
              </a:pPr>
              <a:t>‹N›</a:t>
            </a:fld>
            <a:endParaRPr lang="it-IT"/>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32DA04F-16CD-44CA-9E9E-E6EBB44A18A5}" type="datetimeFigureOut">
              <a:rPr lang="it-IT"/>
              <a:pPr>
                <a:defRPr/>
              </a:pPr>
              <a:t>27/12/2019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8358E96-922C-4665-B2C9-C4A792AB9A31}" type="slidenum">
              <a:rPr lang="it-IT"/>
              <a:pPr>
                <a:defRPr/>
              </a:pPr>
              <a:t>‹N›</a:t>
            </a:fld>
            <a:endParaRPr lang="it-IT"/>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35B97DB-277C-4550-B20C-49801849F290}" type="datetimeFigureOut">
              <a:rPr lang="it-IT"/>
              <a:pPr>
                <a:defRPr/>
              </a:pPr>
              <a:t>27/12/2019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82FD059-D0F2-4E4C-B930-01A8208709D5}" type="slidenum">
              <a:rPr lang="it-IT"/>
              <a:pPr>
                <a:defRPr/>
              </a:pPr>
              <a:t>‹N›</a:t>
            </a:fld>
            <a:endParaRPr lang="it-IT"/>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6BFE2BBF-9F0B-4624-A027-95348A0B9F99}" type="datetimeFigureOut">
              <a:rPr lang="it-IT"/>
              <a:pPr>
                <a:defRPr/>
              </a:pPr>
              <a:t>27/12/2019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93A4E29-5E79-4339-A16E-743BF661090C}" type="slidenum">
              <a:rPr lang="it-IT"/>
              <a:pPr>
                <a:defRPr/>
              </a:pPr>
              <a:t>‹N›</a:t>
            </a:fld>
            <a:endParaRPr lang="it-IT"/>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4B18403-3FCD-409F-84DF-CA5DFEC4C385}" type="datetimeFigureOut">
              <a:rPr lang="it-IT"/>
              <a:pPr>
                <a:defRPr/>
              </a:pPr>
              <a:t>27/12/2019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006E221-F1B5-4CF3-AE6E-A33D87ABDB66}" type="slidenum">
              <a:rPr lang="it-IT"/>
              <a:pPr>
                <a:defRPr/>
              </a:pPr>
              <a:t>‹N›</a:t>
            </a:fld>
            <a:endParaRPr lang="it-IT"/>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1A06D90B-4152-4F23-9972-D89572986481}" type="datetimeFigureOut">
              <a:rPr lang="it-IT"/>
              <a:pPr>
                <a:defRPr/>
              </a:pPr>
              <a:t>27/12/2019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764EED9-BEEC-4B3B-BA9D-FB94E988B764}" type="slidenum">
              <a:rPr lang="it-IT"/>
              <a:pPr>
                <a:defRPr/>
              </a:pPr>
              <a:t>‹N›</a:t>
            </a:fld>
            <a:endParaRPr lang="it-IT"/>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77567B45-ED72-4D1A-B147-FB00B6E79CAD}" type="datetimeFigureOut">
              <a:rPr lang="it-IT"/>
              <a:pPr>
                <a:defRPr/>
              </a:pPr>
              <a:t>27/12/2019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E5A3E97-34FD-41E6-8156-36892792219E}" type="slidenum">
              <a:rPr lang="it-IT"/>
              <a:pPr>
                <a:defRPr/>
              </a:pPr>
              <a:t>‹N›</a:t>
            </a:fld>
            <a:endParaRPr lang="it-IT"/>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DD511EAE-7EC6-454C-9E4D-4338B6F0E556}" type="datetimeFigureOut">
              <a:rPr lang="it-IT"/>
              <a:pPr>
                <a:defRPr/>
              </a:pPr>
              <a:t>27/12/2019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84ED38F1-7EB1-4F2A-9268-D1B389B8AFC6}" type="slidenum">
              <a:rPr lang="it-IT"/>
              <a:pPr>
                <a:defRPr/>
              </a:pPr>
              <a:t>‹N›</a:t>
            </a:fld>
            <a:endParaRPr lang="it-IT"/>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E7AD36F0-19C4-43CF-983C-0D2CCF4EDBF9}" type="datetimeFigureOut">
              <a:rPr lang="it-IT"/>
              <a:pPr>
                <a:defRPr/>
              </a:pPr>
              <a:t>27/12/2019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2441ACFE-5061-42A6-AEB2-5DA802A0241B}" type="slidenum">
              <a:rPr lang="it-IT"/>
              <a:pPr>
                <a:defRPr/>
              </a:pPr>
              <a:t>‹N›</a:t>
            </a:fld>
            <a:endParaRPr lang="it-IT"/>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B9F56724-5296-40F9-9666-CFD6AEE38C0E}" type="datetimeFigureOut">
              <a:rPr lang="it-IT"/>
              <a:pPr>
                <a:defRPr/>
              </a:pPr>
              <a:t>27/12/2019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F965BCB2-EF2B-4752-BF87-CD2756F0ABD0}" type="slidenum">
              <a:rPr lang="it-IT"/>
              <a:pPr>
                <a:defRPr/>
              </a:pPr>
              <a:t>‹N›</a:t>
            </a:fld>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1FB1689-9DA6-497E-848E-BEED0BEE8003}" type="slidenum">
              <a:rPr lang="it-IT"/>
              <a:pPr>
                <a:defRPr/>
              </a:pPr>
              <a:t>‹N›</a:t>
            </a:fld>
            <a:endParaRPr lang="it-IT"/>
          </a:p>
        </p:txBody>
      </p:sp>
    </p:spTree>
  </p:cSld>
  <p:clrMapOvr>
    <a:masterClrMapping/>
  </p:clrMapOvr>
  <p:transition spd="med">
    <p:dissolv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7F6F83F-5272-4227-B61E-34BF3D285685}" type="datetimeFigureOut">
              <a:rPr lang="it-IT"/>
              <a:pPr>
                <a:defRPr/>
              </a:pPr>
              <a:t>27/12/2019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3D3CD90-EE05-46F9-BC7D-572D94C8E5A7}" type="slidenum">
              <a:rPr lang="it-IT"/>
              <a:pPr>
                <a:defRPr/>
              </a:pPr>
              <a:t>‹N›</a:t>
            </a:fld>
            <a:endParaRPr lang="it-IT"/>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301D31E-0E0E-4146-A211-B0AAC0720FAF}" type="datetimeFigureOut">
              <a:rPr lang="it-IT"/>
              <a:pPr>
                <a:defRPr/>
              </a:pPr>
              <a:t>27/12/2019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5E424D6-0062-45E0-9D5E-89AD4B373F73}" type="slidenum">
              <a:rPr lang="it-IT"/>
              <a:pPr>
                <a:defRPr/>
              </a:pPr>
              <a:t>‹N›</a:t>
            </a:fld>
            <a:endParaRPr lang="it-IT"/>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B68A622-F622-43E3-AC54-AF0AB536DD6C}" type="datetimeFigureOut">
              <a:rPr lang="it-IT"/>
              <a:pPr>
                <a:defRPr/>
              </a:pPr>
              <a:t>27/12/2019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64E1C07-86B4-4174-86B5-A6DA90E816F2}" type="slidenum">
              <a:rPr lang="it-IT"/>
              <a:pPr>
                <a:defRPr/>
              </a:pPr>
              <a:t>‹N›</a:t>
            </a:fld>
            <a:endParaRPr lang="it-IT"/>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F0D5E09-F82F-4EDE-AFB7-45422CC07220}" type="datetimeFigureOut">
              <a:rPr lang="it-IT"/>
              <a:pPr>
                <a:defRPr/>
              </a:pPr>
              <a:t>27/12/2019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0E1F708-7F62-4FF1-89FD-56C1BAF9E949}" type="slidenum">
              <a:rPr lang="it-IT"/>
              <a:pPr>
                <a:defRPr/>
              </a:pPr>
              <a:t>‹N›</a:t>
            </a:fld>
            <a:endParaRPr lang="it-IT"/>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E24D8FCA-4C03-4D1E-AA08-20A395EBC525}" type="slidenum">
              <a:rPr lang="ca-ES"/>
              <a:pPr>
                <a:defRPr/>
              </a:pPr>
              <a:t>‹N›</a:t>
            </a:fld>
            <a:endParaRPr lang="ca-ES"/>
          </a:p>
        </p:txBody>
      </p:sp>
    </p:spTree>
  </p:cSld>
  <p:clrMapOvr>
    <a:masterClrMapping/>
  </p:clrMapOvr>
  <p:transition spd="slow">
    <p:dissolv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3BBEA359-DD90-4AE6-8EF4-BA114650E970}" type="slidenum">
              <a:rPr lang="ca-ES"/>
              <a:pPr>
                <a:defRPr/>
              </a:pPr>
              <a:t>‹N›</a:t>
            </a:fld>
            <a:endParaRPr lang="ca-ES"/>
          </a:p>
        </p:txBody>
      </p:sp>
    </p:spTree>
  </p:cSld>
  <p:clrMapOvr>
    <a:masterClrMapping/>
  </p:clrMapOvr>
  <p:transition spd="slow">
    <p:dissolv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254E6F3B-8F50-4CA5-8436-09C99F5EF3B7}" type="slidenum">
              <a:rPr lang="ca-ES"/>
              <a:pPr>
                <a:defRPr/>
              </a:pPr>
              <a:t>‹N›</a:t>
            </a:fld>
            <a:endParaRPr lang="ca-ES"/>
          </a:p>
        </p:txBody>
      </p:sp>
    </p:spTree>
  </p:cSld>
  <p:clrMapOvr>
    <a:masterClrMapping/>
  </p:clrMapOvr>
  <p:transition spd="slow">
    <p:dissolv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FF24756C-A755-4B93-9B5B-A310AED23E41}" type="slidenum">
              <a:rPr lang="ca-ES"/>
              <a:pPr>
                <a:defRPr/>
              </a:pPr>
              <a:t>‹N›</a:t>
            </a:fld>
            <a:endParaRPr lang="ca-ES"/>
          </a:p>
        </p:txBody>
      </p:sp>
    </p:spTree>
  </p:cSld>
  <p:clrMapOvr>
    <a:masterClrMapping/>
  </p:clrMapOvr>
  <p:transition spd="slow">
    <p:dissolv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E700CC35-728D-4435-BBCD-DC3A0912CA04}" type="slidenum">
              <a:rPr lang="ca-ES"/>
              <a:pPr>
                <a:defRPr/>
              </a:pPr>
              <a:t>‹N›</a:t>
            </a:fld>
            <a:endParaRPr lang="ca-ES"/>
          </a:p>
        </p:txBody>
      </p:sp>
    </p:spTree>
  </p:cSld>
  <p:clrMapOvr>
    <a:masterClrMapping/>
  </p:clrMapOvr>
  <p:transition spd="slow">
    <p:dissolv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DE063F04-8646-4018-88FA-6FE1CA0754A3}" type="slidenum">
              <a:rPr lang="ca-ES"/>
              <a:pPr>
                <a:defRPr/>
              </a:pPr>
              <a:t>‹N›</a:t>
            </a:fld>
            <a:endParaRPr lang="ca-ES"/>
          </a:p>
        </p:txBody>
      </p:sp>
    </p:spTree>
  </p:cSld>
  <p:clrMapOvr>
    <a:masterClrMapping/>
  </p:clrMapOvr>
  <p:transition spd="slow">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8ED9EF66-D504-4B8D-825C-0AF0BDF292D7}" type="slidenum">
              <a:rPr lang="it-IT"/>
              <a:pPr>
                <a:defRPr/>
              </a:pPr>
              <a:t>‹N›</a:t>
            </a:fld>
            <a:endParaRPr lang="it-IT"/>
          </a:p>
        </p:txBody>
      </p:sp>
    </p:spTree>
  </p:cSld>
  <p:clrMapOvr>
    <a:masterClrMapping/>
  </p:clrMapOvr>
  <p:transition spd="med">
    <p:dissolv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158C7590-1350-4B31-A136-08B5E993E1C0}" type="slidenum">
              <a:rPr lang="ca-ES"/>
              <a:pPr>
                <a:defRPr/>
              </a:pPr>
              <a:t>‹N›</a:t>
            </a:fld>
            <a:endParaRPr lang="ca-ES"/>
          </a:p>
        </p:txBody>
      </p:sp>
    </p:spTree>
  </p:cSld>
  <p:clrMapOvr>
    <a:masterClrMapping/>
  </p:clrMapOvr>
  <p:transition spd="slow">
    <p:dissolv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31395ED8-D5EE-450F-8E30-DF025BF602EF}" type="slidenum">
              <a:rPr lang="ca-ES"/>
              <a:pPr>
                <a:defRPr/>
              </a:pPr>
              <a:t>‹N›</a:t>
            </a:fld>
            <a:endParaRPr lang="ca-ES"/>
          </a:p>
        </p:txBody>
      </p:sp>
    </p:spTree>
  </p:cSld>
  <p:clrMapOvr>
    <a:masterClrMapping/>
  </p:clrMapOvr>
  <p:transition spd="slow">
    <p:dissolv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8019192C-E85E-42A4-B5BB-E5211A6F1A1F}" type="slidenum">
              <a:rPr lang="ca-ES"/>
              <a:pPr>
                <a:defRPr/>
              </a:pPr>
              <a:t>‹N›</a:t>
            </a:fld>
            <a:endParaRPr lang="ca-ES"/>
          </a:p>
        </p:txBody>
      </p:sp>
    </p:spTree>
  </p:cSld>
  <p:clrMapOvr>
    <a:masterClrMapping/>
  </p:clrMapOvr>
  <p:transition spd="slow">
    <p:dissolv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1A2A114D-4D2F-405A-98E7-80758F4BF8DF}" type="slidenum">
              <a:rPr lang="ca-ES"/>
              <a:pPr>
                <a:defRPr/>
              </a:pPr>
              <a:t>‹N›</a:t>
            </a:fld>
            <a:endParaRPr lang="ca-ES"/>
          </a:p>
        </p:txBody>
      </p:sp>
    </p:spTree>
  </p:cSld>
  <p:clrMapOvr>
    <a:masterClrMapping/>
  </p:clrMapOvr>
  <p:transition spd="slow">
    <p:dissolv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6DEE44DA-E078-46F0-A976-0E0C8B349D88}" type="slidenum">
              <a:rPr lang="ca-ES"/>
              <a:pPr>
                <a:defRPr/>
              </a:pPr>
              <a:t>‹N›</a:t>
            </a:fld>
            <a:endParaRPr lang="ca-ES"/>
          </a:p>
        </p:txBody>
      </p:sp>
    </p:spTree>
  </p:cSld>
  <p:clrMapOvr>
    <a:masterClrMapping/>
  </p:clrMapOvr>
  <p:transition spd="slow">
    <p:dissolv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37AC8749-7F8C-49AA-A35E-A5E678312E63}" type="datetimeFigureOut">
              <a:rPr lang="it-IT">
                <a:solidFill>
                  <a:prstClr val="black">
                    <a:tint val="75000"/>
                  </a:prstClr>
                </a:solidFill>
              </a:rPr>
              <a:pPr>
                <a:defRPr/>
              </a:pPr>
              <a:t>27/12/2019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BD4531E-B9BF-42C4-B462-86929099714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164496237"/>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8BB49BB-A607-4F51-B530-A3C70B1B9CD1}" type="datetimeFigureOut">
              <a:rPr lang="it-IT">
                <a:solidFill>
                  <a:prstClr val="black">
                    <a:tint val="75000"/>
                  </a:prstClr>
                </a:solidFill>
              </a:rPr>
              <a:pPr>
                <a:defRPr/>
              </a:pPr>
              <a:t>27/12/2019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335DE65-3CF1-46B5-A2EB-6EB71EDE1E4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798426810"/>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F3C2A9BC-F06F-4F72-BB7C-186D327830E4}" type="datetimeFigureOut">
              <a:rPr lang="it-IT">
                <a:solidFill>
                  <a:prstClr val="black">
                    <a:tint val="75000"/>
                  </a:prstClr>
                </a:solidFill>
              </a:rPr>
              <a:pPr>
                <a:defRPr/>
              </a:pPr>
              <a:t>27/12/2019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5D5C3E7-8044-4E32-B93E-8AAEC3A363B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157783777"/>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4878C855-6959-433A-93D0-0002EE1447A0}" type="datetimeFigureOut">
              <a:rPr lang="it-IT">
                <a:solidFill>
                  <a:prstClr val="black">
                    <a:tint val="75000"/>
                  </a:prstClr>
                </a:solidFill>
              </a:rPr>
              <a:pPr>
                <a:defRPr/>
              </a:pPr>
              <a:t>27/12/2019</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268214BC-FAF3-4989-AC8A-415F63762FB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636425867"/>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9C305979-9D7A-4907-BEC1-FD56CF7391C0}" type="datetimeFigureOut">
              <a:rPr lang="it-IT">
                <a:solidFill>
                  <a:prstClr val="black">
                    <a:tint val="75000"/>
                  </a:prstClr>
                </a:solidFill>
              </a:rPr>
              <a:pPr>
                <a:defRPr/>
              </a:pPr>
              <a:t>27/12/2019</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F8A3DD73-295B-40B9-B6F2-5005E2DC128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77294779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BEAAC528-5BE8-457D-906A-3AC8F92D400F}" type="slidenum">
              <a:rPr lang="it-IT"/>
              <a:pPr>
                <a:defRPr/>
              </a:pPr>
              <a:t>‹N›</a:t>
            </a:fld>
            <a:endParaRPr lang="it-IT"/>
          </a:p>
        </p:txBody>
      </p:sp>
    </p:spTree>
  </p:cSld>
  <p:clrMapOvr>
    <a:masterClrMapping/>
  </p:clrMapOvr>
  <p:transition spd="med">
    <p:dissolv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964A2511-4CB4-42D9-B1B3-7B66276937A8}" type="datetimeFigureOut">
              <a:rPr lang="it-IT">
                <a:solidFill>
                  <a:prstClr val="black">
                    <a:tint val="75000"/>
                  </a:prstClr>
                </a:solidFill>
              </a:rPr>
              <a:pPr>
                <a:defRPr/>
              </a:pPr>
              <a:t>27/12/2019</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ABEE5BEF-7E2F-4A97-8CC8-64AC1CD25DE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54635491"/>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8FC5D315-4000-4948-A58B-B24DA0F01DA3}" type="datetimeFigureOut">
              <a:rPr lang="it-IT">
                <a:solidFill>
                  <a:prstClr val="black">
                    <a:tint val="75000"/>
                  </a:prstClr>
                </a:solidFill>
              </a:rPr>
              <a:pPr>
                <a:defRPr/>
              </a:pPr>
              <a:t>27/12/2019</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D6079850-010F-4C39-AF56-72FAC9E1E4E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468398115"/>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0AB821B-8E0E-44F5-8CCC-7BC4965F1BA2}" type="datetimeFigureOut">
              <a:rPr lang="it-IT">
                <a:solidFill>
                  <a:prstClr val="black">
                    <a:tint val="75000"/>
                  </a:prstClr>
                </a:solidFill>
              </a:rPr>
              <a:pPr>
                <a:defRPr/>
              </a:pPr>
              <a:t>27/12/2019</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86522BCC-E349-444F-B44B-81ED4D92FB9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11760127"/>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62C426E-D73F-4517-913D-23D6498DCB5D}" type="datetimeFigureOut">
              <a:rPr lang="it-IT">
                <a:solidFill>
                  <a:prstClr val="black">
                    <a:tint val="75000"/>
                  </a:prstClr>
                </a:solidFill>
              </a:rPr>
              <a:pPr>
                <a:defRPr/>
              </a:pPr>
              <a:t>27/12/2019</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8017163D-ED56-4F6E-964A-744B59AE2E1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159419266"/>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4624FE99-7284-4487-9CA7-DDD33426019F}" type="datetimeFigureOut">
              <a:rPr lang="it-IT">
                <a:solidFill>
                  <a:prstClr val="black">
                    <a:tint val="75000"/>
                  </a:prstClr>
                </a:solidFill>
              </a:rPr>
              <a:pPr>
                <a:defRPr/>
              </a:pPr>
              <a:t>27/12/2019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C8EB5428-1501-497F-BF56-E7BBC7B4C73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2469786"/>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C9E02AE-9693-4F37-BA7C-DC34D88C8902}" type="datetimeFigureOut">
              <a:rPr lang="it-IT">
                <a:solidFill>
                  <a:prstClr val="black">
                    <a:tint val="75000"/>
                  </a:prstClr>
                </a:solidFill>
              </a:rPr>
              <a:pPr>
                <a:defRPr/>
              </a:pPr>
              <a:t>27/12/2019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237A49C-8634-4F09-B007-F59E4841FC2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71411348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03C3613C-08F6-4DD0-874D-4053C631162C}" type="slidenum">
              <a:rPr lang="it-IT"/>
              <a:pPr>
                <a:defRPr/>
              </a:pPr>
              <a:t>‹N›</a:t>
            </a:fld>
            <a:endParaRPr lang="it-IT"/>
          </a:p>
        </p:txBody>
      </p:sp>
    </p:spTree>
  </p:cSld>
  <p:clrMapOvr>
    <a:masterClrMapping/>
  </p:clrMapOvr>
  <p:transition spd="med">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0E3DB8A4-18B2-49BD-88B1-59033E9B1BBF}" type="slidenum">
              <a:rPr lang="it-IT"/>
              <a:pPr>
                <a:defRPr/>
              </a:pPr>
              <a:t>‹N›</a:t>
            </a:fld>
            <a:endParaRPr lang="it-IT"/>
          </a:p>
        </p:txBody>
      </p:sp>
    </p:spTree>
  </p:cSld>
  <p:clrMapOvr>
    <a:masterClrMapping/>
  </p:clrMapOvr>
  <p:transition spd="med">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9B5265AE-1F50-4849-ADE0-F4C4015F3F8A}" type="slidenum">
              <a:rPr lang="it-IT"/>
              <a:pPr>
                <a:defRPr/>
              </a:pPr>
              <a:t>‹N›</a:t>
            </a:fld>
            <a:endParaRPr lang="it-IT"/>
          </a:p>
        </p:txBody>
      </p:sp>
    </p:spTree>
  </p:cSld>
  <p:clrMapOvr>
    <a:masterClrMapping/>
  </p:clrMapOvr>
  <p:transition spd="med">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3EB5255A-E17A-44A7-B133-26FC0FC21F55}" type="slidenum">
              <a:rPr lang="ca-ES"/>
              <a:pPr>
                <a:defRPr/>
              </a:pPr>
              <a:t>‹N›</a:t>
            </a:fld>
            <a:endParaRPr lang="ca-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C162004-D370-4B57-B621-C79B02C0BA53}" type="slidenum">
              <a:rPr lang="it-IT"/>
              <a:pPr>
                <a:defRPr/>
              </a:pPr>
              <a:t>‹N›</a:t>
            </a:fld>
            <a:endParaRPr lang="it-IT"/>
          </a:p>
        </p:txBody>
      </p:sp>
    </p:spTree>
  </p:cSld>
  <p:clrMapOvr>
    <a:masterClrMapping/>
  </p:clrMapOvr>
  <p:transition spd="med">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A7E0714-3EEE-480A-99F0-F28F7A8DDDF0}" type="slidenum">
              <a:rPr lang="it-IT"/>
              <a:pPr>
                <a:defRPr/>
              </a:pPr>
              <a:t>‹N›</a:t>
            </a:fld>
            <a:endParaRPr lang="it-IT"/>
          </a:p>
        </p:txBody>
      </p:sp>
    </p:spTree>
  </p:cSld>
  <p:clrMapOvr>
    <a:masterClrMapping/>
  </p:clrMapOvr>
  <p:transition spd="med">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697AF226-74BB-4792-BE0A-8B50EAAF22D9}" type="slidenum">
              <a:rPr lang="it-IT"/>
              <a:pPr>
                <a:defRPr/>
              </a:pPr>
              <a:t>‹N›</a:t>
            </a:fld>
            <a:endParaRPr lang="it-IT"/>
          </a:p>
        </p:txBody>
      </p:sp>
    </p:spTree>
  </p:cSld>
  <p:clrMapOvr>
    <a:masterClrMapping/>
  </p:clrMapOvr>
  <p:transition spd="med">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46655FCE-CB85-42DE-A65D-B587CF32314E}" type="slidenum">
              <a:rPr lang="ca-ES"/>
              <a:pPr>
                <a:defRPr/>
              </a:pPr>
              <a:t>‹N›</a:t>
            </a:fld>
            <a:endParaRPr lang="ca-ES"/>
          </a:p>
        </p:txBody>
      </p:sp>
    </p:spTree>
  </p:cSld>
  <p:clrMapOvr>
    <a:masterClrMapping/>
  </p:clrMapOvr>
  <p:transition spd="slow">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2194E60A-7457-4294-B3C5-DCB811FD487E}" type="slidenum">
              <a:rPr lang="ca-ES"/>
              <a:pPr>
                <a:defRPr/>
              </a:pPr>
              <a:t>‹N›</a:t>
            </a:fld>
            <a:endParaRPr lang="ca-ES"/>
          </a:p>
        </p:txBody>
      </p:sp>
    </p:spTree>
  </p:cSld>
  <p:clrMapOvr>
    <a:masterClrMapping/>
  </p:clrMapOvr>
  <p:transition spd="slow">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0978765-7259-4CEF-9FF1-257213A69CCE}" type="slidenum">
              <a:rPr lang="ca-ES"/>
              <a:pPr>
                <a:defRPr/>
              </a:pPr>
              <a:t>‹N›</a:t>
            </a:fld>
            <a:endParaRPr lang="ca-ES"/>
          </a:p>
        </p:txBody>
      </p:sp>
    </p:spTree>
  </p:cSld>
  <p:clrMapOvr>
    <a:masterClrMapping/>
  </p:clrMapOvr>
  <p:transition spd="slow">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D4E6D0CB-F6F5-4503-A4AE-80DCB5155777}" type="slidenum">
              <a:rPr lang="ca-ES"/>
              <a:pPr>
                <a:defRPr/>
              </a:pPr>
              <a:t>‹N›</a:t>
            </a:fld>
            <a:endParaRPr lang="ca-ES"/>
          </a:p>
        </p:txBody>
      </p:sp>
    </p:spTree>
  </p:cSld>
  <p:clrMapOvr>
    <a:masterClrMapping/>
  </p:clrMapOvr>
  <p:transition spd="slow">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6528CE38-5A84-485F-A32D-E266D5C4A575}" type="slidenum">
              <a:rPr lang="ca-ES"/>
              <a:pPr>
                <a:defRPr/>
              </a:pPr>
              <a:t>‹N›</a:t>
            </a:fld>
            <a:endParaRPr lang="ca-ES"/>
          </a:p>
        </p:txBody>
      </p:sp>
    </p:spTree>
  </p:cSld>
  <p:clrMapOvr>
    <a:masterClrMapping/>
  </p:clrMapOvr>
  <p:transition spd="slow">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228F01E5-BEE6-46EE-A3AF-D62D773CE1E4}" type="slidenum">
              <a:rPr lang="ca-ES"/>
              <a:pPr>
                <a:defRPr/>
              </a:pPr>
              <a:t>‹N›</a:t>
            </a:fld>
            <a:endParaRPr lang="ca-ES"/>
          </a:p>
        </p:txBody>
      </p:sp>
    </p:spTree>
  </p:cSld>
  <p:clrMapOvr>
    <a:masterClrMapping/>
  </p:clrMapOvr>
  <p:transition spd="slow">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AC3C82FE-BA86-48C6-BA60-044FFB5D09B8}" type="slidenum">
              <a:rPr lang="ca-ES"/>
              <a:pPr>
                <a:defRPr/>
              </a:pPr>
              <a:t>‹N›</a:t>
            </a:fld>
            <a:endParaRPr lang="ca-ES"/>
          </a:p>
        </p:txBody>
      </p:sp>
    </p:spTree>
  </p:cSld>
  <p:clrMapOvr>
    <a:masterClrMapping/>
  </p:clrMapOvr>
  <p:transition spd="slow">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1AB580E-F555-4AF2-AD5B-3FED6C82B643}" type="slidenum">
              <a:rPr lang="ca-ES"/>
              <a:pPr>
                <a:defRPr/>
              </a:pPr>
              <a:t>‹N›</a:t>
            </a:fld>
            <a:endParaRPr lang="ca-E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7F4DEDE7-5632-4383-A61F-4B70887A4A1A}" type="slidenum">
              <a:rPr lang="ca-ES"/>
              <a:pPr>
                <a:defRPr/>
              </a:pPr>
              <a:t>‹N›</a:t>
            </a:fld>
            <a:endParaRPr lang="ca-ES"/>
          </a:p>
        </p:txBody>
      </p:sp>
    </p:spTree>
  </p:cSld>
  <p:clrMapOvr>
    <a:masterClrMapping/>
  </p:clrMapOvr>
  <p:transition spd="slow">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167EFF2D-500F-4111-83BB-A4CBB1FD359B}" type="slidenum">
              <a:rPr lang="ca-ES"/>
              <a:pPr>
                <a:defRPr/>
              </a:pPr>
              <a:t>‹N›</a:t>
            </a:fld>
            <a:endParaRPr lang="ca-ES"/>
          </a:p>
        </p:txBody>
      </p:sp>
    </p:spTree>
  </p:cSld>
  <p:clrMapOvr>
    <a:masterClrMapping/>
  </p:clrMapOvr>
  <p:transition spd="slow">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FCC22FF-D38B-4CD6-BEE5-A7D9E1063F72}" type="slidenum">
              <a:rPr lang="ca-ES"/>
              <a:pPr>
                <a:defRPr/>
              </a:pPr>
              <a:t>‹N›</a:t>
            </a:fld>
            <a:endParaRPr lang="ca-ES"/>
          </a:p>
        </p:txBody>
      </p:sp>
    </p:spTree>
  </p:cSld>
  <p:clrMapOvr>
    <a:masterClrMapping/>
  </p:clrMapOvr>
  <p:transition spd="slow">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B1F0EF59-C145-417E-B45E-02179F804C92}" type="slidenum">
              <a:rPr lang="ca-ES"/>
              <a:pPr>
                <a:defRPr/>
              </a:pPr>
              <a:t>‹N›</a:t>
            </a:fld>
            <a:endParaRPr lang="ca-ES"/>
          </a:p>
        </p:txBody>
      </p:sp>
    </p:spTree>
  </p:cSld>
  <p:clrMapOvr>
    <a:masterClrMapping/>
  </p:clrMapOvr>
  <p:transition spd="slow">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A0E064BA-3F87-4CFD-A726-06C127742B09}" type="datetimeFigureOut">
              <a:rPr lang="it-IT"/>
              <a:pPr>
                <a:defRPr/>
              </a:pPr>
              <a:t>27/12/2019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F4EC86B-904F-4D19-BDA9-10EA5EC6151C}" type="slidenum">
              <a:rPr lang="it-IT"/>
              <a:pPr>
                <a:defRPr/>
              </a:pPr>
              <a:t>‹N›</a:t>
            </a:fld>
            <a:endParaRPr lang="it-IT"/>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BFDB190-0F21-4932-AC6B-E22A7487C6EA}" type="datetimeFigureOut">
              <a:rPr lang="it-IT"/>
              <a:pPr>
                <a:defRPr/>
              </a:pPr>
              <a:t>27/12/2019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CA886E8-21E4-4DF2-812F-3C535962EDCA}" type="slidenum">
              <a:rPr lang="it-IT"/>
              <a:pPr>
                <a:defRPr/>
              </a:pPr>
              <a:t>‹N›</a:t>
            </a:fld>
            <a:endParaRPr lang="it-IT"/>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63CB03F0-8DCC-437A-96E3-2AC7C5EB9F6F}" type="datetimeFigureOut">
              <a:rPr lang="it-IT"/>
              <a:pPr>
                <a:defRPr/>
              </a:pPr>
              <a:t>27/12/2019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D88E75B-8712-4B51-8D71-661173B146A6}" type="slidenum">
              <a:rPr lang="it-IT"/>
              <a:pPr>
                <a:defRPr/>
              </a:pPr>
              <a:t>‹N›</a:t>
            </a:fld>
            <a:endParaRPr lang="it-IT"/>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988A39D7-45FE-4CED-845F-8E0CBE1EFDDA}" type="datetimeFigureOut">
              <a:rPr lang="it-IT"/>
              <a:pPr>
                <a:defRPr/>
              </a:pPr>
              <a:t>27/12/2019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510B6DB-5F82-40ED-8E05-21BCABE1455B}" type="slidenum">
              <a:rPr lang="it-IT"/>
              <a:pPr>
                <a:defRPr/>
              </a:pPr>
              <a:t>‹N›</a:t>
            </a:fld>
            <a:endParaRPr lang="it-IT"/>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BD074A5B-F82D-42DD-A465-0ABAA17B2B99}" type="datetimeFigureOut">
              <a:rPr lang="it-IT"/>
              <a:pPr>
                <a:defRPr/>
              </a:pPr>
              <a:t>27/12/2019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6C8C2255-8F4D-443F-827C-C1E6B6992F8B}" type="slidenum">
              <a:rPr lang="it-IT"/>
              <a:pPr>
                <a:defRPr/>
              </a:pPr>
              <a:t>‹N›</a:t>
            </a:fld>
            <a:endParaRPr lang="it-IT"/>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A2156B51-6794-41FE-8085-5EC8AE0253A1}" type="datetimeFigureOut">
              <a:rPr lang="it-IT"/>
              <a:pPr>
                <a:defRPr/>
              </a:pPr>
              <a:t>27/12/2019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DCCCD6DD-B20E-4599-8AE9-6F49843067B8}"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07242E8A-D24A-45EA-A9F4-649C34430251}" type="slidenum">
              <a:rPr lang="ca-ES"/>
              <a:pPr>
                <a:defRPr/>
              </a:pPr>
              <a:t>‹N›</a:t>
            </a:fld>
            <a:endParaRPr lang="ca-E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C8A63401-74E5-40B2-B9E1-CAB8F6A955BA}" type="datetimeFigureOut">
              <a:rPr lang="it-IT"/>
              <a:pPr>
                <a:defRPr/>
              </a:pPr>
              <a:t>27/12/2019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44F49DA6-115F-4192-88B0-09C2D94FFD49}" type="slidenum">
              <a:rPr lang="it-IT"/>
              <a:pPr>
                <a:defRPr/>
              </a:pPr>
              <a:t>‹N›</a:t>
            </a:fld>
            <a:endParaRPr lang="it-IT"/>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E27F3DC-9269-4CD1-A6CD-87BD295D6C54}" type="datetimeFigureOut">
              <a:rPr lang="it-IT"/>
              <a:pPr>
                <a:defRPr/>
              </a:pPr>
              <a:t>27/12/2019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4D9C977-C126-4E0C-81B7-40C6538F02DB}" type="slidenum">
              <a:rPr lang="it-IT"/>
              <a:pPr>
                <a:defRPr/>
              </a:pPr>
              <a:t>‹N›</a:t>
            </a:fld>
            <a:endParaRPr lang="it-IT"/>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173EEED9-8C67-47E0-8EF8-57B5AAF0CB5D}" type="datetimeFigureOut">
              <a:rPr lang="it-IT"/>
              <a:pPr>
                <a:defRPr/>
              </a:pPr>
              <a:t>27/12/2019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B56D50D-E2B4-43DA-826A-186CF6A8C234}" type="slidenum">
              <a:rPr lang="it-IT"/>
              <a:pPr>
                <a:defRPr/>
              </a:pPr>
              <a:t>‹N›</a:t>
            </a:fld>
            <a:endParaRPr lang="it-IT"/>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9CA1068-936A-4DB8-8AC5-310B149CB1B6}" type="datetimeFigureOut">
              <a:rPr lang="it-IT"/>
              <a:pPr>
                <a:defRPr/>
              </a:pPr>
              <a:t>27/12/2019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B4D2C44-2D9E-4919-B4A0-08B4BDBC67C5}" type="slidenum">
              <a:rPr lang="it-IT"/>
              <a:pPr>
                <a:defRPr/>
              </a:pPr>
              <a:t>‹N›</a:t>
            </a:fld>
            <a:endParaRPr lang="it-IT"/>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7BF3481-6E52-4264-BCD1-F76B3BE6922C}" type="datetimeFigureOut">
              <a:rPr lang="it-IT"/>
              <a:pPr>
                <a:defRPr/>
              </a:pPr>
              <a:t>27/12/2019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17D1BD6-5341-41C7-B8FA-A750CF2C440C}" type="slidenum">
              <a:rPr lang="it-IT"/>
              <a:pPr>
                <a:defRPr/>
              </a:pPr>
              <a:t>‹N›</a:t>
            </a:fld>
            <a:endParaRPr lang="it-IT"/>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C0B4F57E-40F5-4627-A5D3-D72BF3BCF524}" type="slidenum">
              <a:rPr lang="it-IT"/>
              <a:pPr>
                <a:defRPr/>
              </a:pPr>
              <a:t>‹N›</a:t>
            </a:fld>
            <a:endParaRPr lang="it-IT"/>
          </a:p>
        </p:txBody>
      </p:sp>
    </p:spTree>
  </p:cSld>
  <p:clrMapOvr>
    <a:masterClrMapping/>
  </p:clrMapOvr>
  <p:transition spd="med">
    <p:dissolv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4E3102D1-B8D4-485D-BB42-C5BF73EF5EF6}" type="slidenum">
              <a:rPr lang="it-IT"/>
              <a:pPr>
                <a:defRPr/>
              </a:pPr>
              <a:t>‹N›</a:t>
            </a:fld>
            <a:endParaRPr lang="it-IT"/>
          </a:p>
        </p:txBody>
      </p:sp>
    </p:spTree>
  </p:cSld>
  <p:clrMapOvr>
    <a:masterClrMapping/>
  </p:clrMapOvr>
  <p:transition spd="med">
    <p:dissolv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1B4AA66-D308-4E82-9B5D-C7D581E417DF}" type="slidenum">
              <a:rPr lang="it-IT"/>
              <a:pPr>
                <a:defRPr/>
              </a:pPr>
              <a:t>‹N›</a:t>
            </a:fld>
            <a:endParaRPr lang="it-IT"/>
          </a:p>
        </p:txBody>
      </p:sp>
    </p:spTree>
  </p:cSld>
  <p:clrMapOvr>
    <a:masterClrMapping/>
  </p:clrMapOvr>
  <p:transition spd="med">
    <p:dissolv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09919B4E-A3BB-400D-B275-14A33E9D2E04}" type="slidenum">
              <a:rPr lang="it-IT"/>
              <a:pPr>
                <a:defRPr/>
              </a:pPr>
              <a:t>‹N›</a:t>
            </a:fld>
            <a:endParaRPr lang="it-IT"/>
          </a:p>
        </p:txBody>
      </p:sp>
    </p:spTree>
  </p:cSld>
  <p:clrMapOvr>
    <a:masterClrMapping/>
  </p:clrMapOvr>
  <p:transition spd="med">
    <p:dissolv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1E9BC645-40DA-45D3-BCDC-1045508E085A}" type="slidenum">
              <a:rPr lang="it-IT"/>
              <a:pPr>
                <a:defRPr/>
              </a:pPr>
              <a:t>‹N›</a:t>
            </a:fld>
            <a:endParaRPr lang="it-IT"/>
          </a:p>
        </p:txBody>
      </p:sp>
    </p:spTree>
  </p:cSld>
  <p:clrMapOvr>
    <a:masterClrMapping/>
  </p:clrMapOvr>
  <p:transition spd="med">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C61AD207-5967-47E2-9C87-4E34759327C3}" type="slidenum">
              <a:rPr lang="ca-ES"/>
              <a:pPr>
                <a:defRPr/>
              </a:pPr>
              <a:t>‹N›</a:t>
            </a:fld>
            <a:endParaRPr lang="ca-E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41164F1D-A902-4A71-B63D-E30189800927}" type="slidenum">
              <a:rPr lang="it-IT"/>
              <a:pPr>
                <a:defRPr/>
              </a:pPr>
              <a:t>‹N›</a:t>
            </a:fld>
            <a:endParaRPr lang="it-IT"/>
          </a:p>
        </p:txBody>
      </p:sp>
    </p:spTree>
  </p:cSld>
  <p:clrMapOvr>
    <a:masterClrMapping/>
  </p:clrMapOvr>
  <p:transition spd="med">
    <p:dissolv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FE5C825B-267C-4F75-82A6-7A1B19757014}" type="slidenum">
              <a:rPr lang="it-IT"/>
              <a:pPr>
                <a:defRPr/>
              </a:pPr>
              <a:t>‹N›</a:t>
            </a:fld>
            <a:endParaRPr lang="it-IT"/>
          </a:p>
        </p:txBody>
      </p:sp>
    </p:spTree>
  </p:cSld>
  <p:clrMapOvr>
    <a:masterClrMapping/>
  </p:clrMapOvr>
  <p:transition spd="med">
    <p:dissolv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101B11FF-4F90-491D-B69B-02C0DC012138}" type="slidenum">
              <a:rPr lang="it-IT"/>
              <a:pPr>
                <a:defRPr/>
              </a:pPr>
              <a:t>‹N›</a:t>
            </a:fld>
            <a:endParaRPr lang="it-IT"/>
          </a:p>
        </p:txBody>
      </p:sp>
    </p:spTree>
  </p:cSld>
  <p:clrMapOvr>
    <a:masterClrMapping/>
  </p:clrMapOvr>
  <p:transition spd="med">
    <p:dissolv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7C00DA87-4A9F-432C-B9F9-5DD2DC13EA92}" type="slidenum">
              <a:rPr lang="it-IT"/>
              <a:pPr>
                <a:defRPr/>
              </a:pPr>
              <a:t>‹N›</a:t>
            </a:fld>
            <a:endParaRPr lang="it-IT"/>
          </a:p>
        </p:txBody>
      </p:sp>
    </p:spTree>
  </p:cSld>
  <p:clrMapOvr>
    <a:masterClrMapping/>
  </p:clrMapOvr>
  <p:transition spd="med">
    <p:dissolv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898017C-115C-493C-86C6-BE0994D6C190}" type="slidenum">
              <a:rPr lang="it-IT"/>
              <a:pPr>
                <a:defRPr/>
              </a:pPr>
              <a:t>‹N›</a:t>
            </a:fld>
            <a:endParaRPr lang="it-IT"/>
          </a:p>
        </p:txBody>
      </p:sp>
    </p:spTree>
  </p:cSld>
  <p:clrMapOvr>
    <a:masterClrMapping/>
  </p:clrMapOvr>
  <p:transition spd="med">
    <p:dissolv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6FDF16F1-4552-4A99-82AA-0EB6C35C2FC8}" type="slidenum">
              <a:rPr lang="it-IT"/>
              <a:pPr>
                <a:defRPr/>
              </a:pPr>
              <a:t>‹N›</a:t>
            </a:fld>
            <a:endParaRPr lang="it-IT"/>
          </a:p>
        </p:txBody>
      </p:sp>
    </p:spTree>
  </p:cSld>
  <p:clrMapOvr>
    <a:masterClrMapping/>
  </p:clrMapOvr>
  <p:transition spd="med">
    <p:dissolv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B112209E-1AA6-4A08-A526-B543F39CA3DA}" type="datetimeFigureOut">
              <a:rPr lang="it-IT"/>
              <a:pPr>
                <a:defRPr/>
              </a:pPr>
              <a:t>27/12/2019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8F4345F-9B52-42E1-8839-1D4E1A142062}" type="slidenum">
              <a:rPr lang="it-IT"/>
              <a:pPr>
                <a:defRPr/>
              </a:pPr>
              <a:t>‹N›</a:t>
            </a:fld>
            <a:endParaRPr lang="it-IT"/>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E7B1DB2-2F25-4CCB-9442-92082ECFA10F}" type="datetimeFigureOut">
              <a:rPr lang="it-IT"/>
              <a:pPr>
                <a:defRPr/>
              </a:pPr>
              <a:t>27/12/2019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CB1110C-DCCE-4074-A25B-6701D5375379}" type="slidenum">
              <a:rPr lang="it-IT"/>
              <a:pPr>
                <a:defRPr/>
              </a:pPr>
              <a:t>‹N›</a:t>
            </a:fld>
            <a:endParaRPr lang="it-IT"/>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98D0FE34-9D12-4BFF-A6AE-CAD33E86D87C}" type="datetimeFigureOut">
              <a:rPr lang="it-IT"/>
              <a:pPr>
                <a:defRPr/>
              </a:pPr>
              <a:t>27/12/2019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7450BA4-1E20-4B16-AAA4-48728511D06C}" type="slidenum">
              <a:rPr lang="it-IT"/>
              <a:pPr>
                <a:defRPr/>
              </a:pPr>
              <a:t>‹N›</a:t>
            </a:fld>
            <a:endParaRPr lang="it-IT"/>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98D55C4E-AF6C-4710-A918-61B914E20310}" type="datetimeFigureOut">
              <a:rPr lang="it-IT"/>
              <a:pPr>
                <a:defRPr/>
              </a:pPr>
              <a:t>27/12/2019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955ED86-07C5-4DA7-A4E5-03615B4D5590}"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22D1C142-C9CD-457F-B5EB-640C110D59A4}" type="slidenum">
              <a:rPr lang="ca-ES"/>
              <a:pPr>
                <a:defRPr/>
              </a:pPr>
              <a:t>‹N›</a:t>
            </a:fld>
            <a:endParaRPr lang="ca-E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9DB350F0-536B-4E0B-AFEC-A9A132ABD044}" type="datetimeFigureOut">
              <a:rPr lang="it-IT"/>
              <a:pPr>
                <a:defRPr/>
              </a:pPr>
              <a:t>27/12/2019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78E0DBFA-0A56-41D8-A883-6264C9CF5B83}" type="slidenum">
              <a:rPr lang="it-IT"/>
              <a:pPr>
                <a:defRPr/>
              </a:pPr>
              <a:t>‹N›</a:t>
            </a:fld>
            <a:endParaRPr lang="it-IT"/>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7961E74A-C4C1-4FA8-BD2B-2075E73A7A0D}" type="datetimeFigureOut">
              <a:rPr lang="it-IT"/>
              <a:pPr>
                <a:defRPr/>
              </a:pPr>
              <a:t>27/12/2019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9D939EC7-D3B6-41D7-9758-AAC4335D4BC4}" type="slidenum">
              <a:rPr lang="it-IT"/>
              <a:pPr>
                <a:defRPr/>
              </a:pPr>
              <a:t>‹N›</a:t>
            </a:fld>
            <a:endParaRPr lang="it-IT"/>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540F5A1E-4128-460C-985F-841EC8E715EC}" type="datetimeFigureOut">
              <a:rPr lang="it-IT"/>
              <a:pPr>
                <a:defRPr/>
              </a:pPr>
              <a:t>27/12/2019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FFCBB87F-A254-47B2-A899-8DD822FBDA92}" type="slidenum">
              <a:rPr lang="it-IT"/>
              <a:pPr>
                <a:defRPr/>
              </a:pPr>
              <a:t>‹N›</a:t>
            </a:fld>
            <a:endParaRPr lang="it-IT"/>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1CF997E-267F-479B-8D35-8F4CC2F80D70}" type="datetimeFigureOut">
              <a:rPr lang="it-IT"/>
              <a:pPr>
                <a:defRPr/>
              </a:pPr>
              <a:t>27/12/2019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01F00F2D-350A-4E26-9548-DD2964544741}" type="slidenum">
              <a:rPr lang="it-IT"/>
              <a:pPr>
                <a:defRPr/>
              </a:pPr>
              <a:t>‹N›</a:t>
            </a:fld>
            <a:endParaRPr lang="it-IT"/>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8441671-1A81-4141-BDAC-282A2AC4487F}" type="datetimeFigureOut">
              <a:rPr lang="it-IT"/>
              <a:pPr>
                <a:defRPr/>
              </a:pPr>
              <a:t>27/12/2019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A3F5CA0-147E-4CF4-BB0C-11EC5ACB2754}" type="slidenum">
              <a:rPr lang="it-IT"/>
              <a:pPr>
                <a:defRPr/>
              </a:pPr>
              <a:t>‹N›</a:t>
            </a:fld>
            <a:endParaRPr lang="it-IT"/>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3DE3510-C4AE-4E0D-9F16-54A4A593D1F8}" type="datetimeFigureOut">
              <a:rPr lang="it-IT"/>
              <a:pPr>
                <a:defRPr/>
              </a:pPr>
              <a:t>27/12/2019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8E39626-56FC-4860-A697-41E95436FC2D}" type="slidenum">
              <a:rPr lang="it-IT"/>
              <a:pPr>
                <a:defRPr/>
              </a:pPr>
              <a:t>‹N›</a:t>
            </a:fld>
            <a:endParaRPr lang="it-IT"/>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12CD9DC-D2D8-47BD-9DA8-B9239655546A}" type="datetimeFigureOut">
              <a:rPr lang="it-IT"/>
              <a:pPr>
                <a:defRPr/>
              </a:pPr>
              <a:t>27/12/2019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3E8BA92-9F44-4D1A-836C-99410B98D41A}" type="slidenum">
              <a:rPr lang="it-IT"/>
              <a:pPr>
                <a:defRPr/>
              </a:pPr>
              <a:t>‹N›</a:t>
            </a:fld>
            <a:endParaRPr lang="it-IT"/>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FDAD4DAE-3E49-4016-88E0-40CD16473491}" type="datetimeFigureOut">
              <a:rPr lang="it-IT"/>
              <a:pPr>
                <a:defRPr/>
              </a:pPr>
              <a:t>27/12/2019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44CA2BD-85E6-480A-9750-C27BE50F22A7}" type="slidenum">
              <a:rPr lang="it-IT"/>
              <a:pPr>
                <a:defRPr/>
              </a:pPr>
              <a:t>‹N›</a:t>
            </a:fld>
            <a:endParaRPr lang="it-IT"/>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5623AA8-4A2E-46CD-9461-752DA38BF383}" type="datetimeFigureOut">
              <a:rPr lang="it-IT"/>
              <a:pPr>
                <a:defRPr/>
              </a:pPr>
              <a:t>27/12/2019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005E222-528D-4791-A307-0474DF465BB8}" type="slidenum">
              <a:rPr lang="it-IT"/>
              <a:pPr>
                <a:defRPr/>
              </a:pPr>
              <a:t>‹N›</a:t>
            </a:fld>
            <a:endParaRPr lang="it-IT"/>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2F5B2B20-55E9-4F4C-8808-B9E0C58295DB}" type="datetimeFigureOut">
              <a:rPr lang="it-IT"/>
              <a:pPr>
                <a:defRPr/>
              </a:pPr>
              <a:t>27/12/2019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ADADBCE-7CDA-40E4-8728-C00BCB51115E}"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ED3F000D-2DD5-4B1B-A561-CA89057AA43A}" type="slidenum">
              <a:rPr lang="ca-ES"/>
              <a:pPr>
                <a:defRPr/>
              </a:pPr>
              <a:t>‹N›</a:t>
            </a:fld>
            <a:endParaRPr lang="ca-E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CF2851CF-A621-4B73-9A57-5C961E897C62}" type="datetimeFigureOut">
              <a:rPr lang="it-IT"/>
              <a:pPr>
                <a:defRPr/>
              </a:pPr>
              <a:t>27/12/2019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4CBEE52-13A8-416B-8DCB-8FA365B3D4C0}" type="slidenum">
              <a:rPr lang="it-IT"/>
              <a:pPr>
                <a:defRPr/>
              </a:pPr>
              <a:t>‹N›</a:t>
            </a:fld>
            <a:endParaRPr lang="it-IT"/>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AA1C886F-9FCA-4B78-A775-CB1D1D6CF4D6}" type="datetimeFigureOut">
              <a:rPr lang="it-IT"/>
              <a:pPr>
                <a:defRPr/>
              </a:pPr>
              <a:t>27/12/2019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3F7CBE4C-A6AA-4E47-895F-9EDD17CD3CBE}" type="slidenum">
              <a:rPr lang="it-IT"/>
              <a:pPr>
                <a:defRPr/>
              </a:pPr>
              <a:t>‹N›</a:t>
            </a:fld>
            <a:endParaRPr lang="it-IT"/>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67B46B5B-3C25-42E1-B597-0FC1D25BB342}" type="datetimeFigureOut">
              <a:rPr lang="it-IT"/>
              <a:pPr>
                <a:defRPr/>
              </a:pPr>
              <a:t>27/12/2019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490922A2-9BCB-4284-9AEA-B2ED6366E801}" type="slidenum">
              <a:rPr lang="it-IT"/>
              <a:pPr>
                <a:defRPr/>
              </a:pPr>
              <a:t>‹N›</a:t>
            </a:fld>
            <a:endParaRPr lang="it-IT"/>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F2209221-697D-4D29-87EF-9393C6BF06EE}" type="datetimeFigureOut">
              <a:rPr lang="it-IT"/>
              <a:pPr>
                <a:defRPr/>
              </a:pPr>
              <a:t>27/12/2019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85453086-2CCE-4C14-B7AD-2DB68727CF58}" type="slidenum">
              <a:rPr lang="it-IT"/>
              <a:pPr>
                <a:defRPr/>
              </a:pPr>
              <a:t>‹N›</a:t>
            </a:fld>
            <a:endParaRPr lang="it-IT"/>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D346BC7-2649-423D-B0FC-A93ACC6C683B}" type="datetimeFigureOut">
              <a:rPr lang="it-IT"/>
              <a:pPr>
                <a:defRPr/>
              </a:pPr>
              <a:t>27/12/2019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3106EBF-AEBE-4EB9-8262-807431E69B8B}" type="slidenum">
              <a:rPr lang="it-IT"/>
              <a:pPr>
                <a:defRPr/>
              </a:pPr>
              <a:t>‹N›</a:t>
            </a:fld>
            <a:endParaRPr lang="it-IT"/>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43DE0773-AAFA-4A2D-895E-28E7A4384AAA}" type="datetimeFigureOut">
              <a:rPr lang="it-IT"/>
              <a:pPr>
                <a:defRPr/>
              </a:pPr>
              <a:t>27/12/2019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67202F1-804F-4484-B7B7-D3C79AE7A643}" type="slidenum">
              <a:rPr lang="it-IT"/>
              <a:pPr>
                <a:defRPr/>
              </a:pPr>
              <a:t>‹N›</a:t>
            </a:fld>
            <a:endParaRPr lang="it-IT"/>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39B6619-FBE0-452B-BD10-24F09E4616DD}" type="datetimeFigureOut">
              <a:rPr lang="it-IT"/>
              <a:pPr>
                <a:defRPr/>
              </a:pPr>
              <a:t>27/12/2019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A543064-36BC-4B5D-BDC8-E6DBB49752D5}" type="slidenum">
              <a:rPr lang="it-IT"/>
              <a:pPr>
                <a:defRPr/>
              </a:pPr>
              <a:t>‹N›</a:t>
            </a:fld>
            <a:endParaRPr lang="it-IT"/>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EFF2F58-74AE-4C67-9161-81F7FE0AA64A}" type="datetimeFigureOut">
              <a:rPr lang="it-IT"/>
              <a:pPr>
                <a:defRPr/>
              </a:pPr>
              <a:t>27/12/2019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4C06A1F-F88A-446C-91A5-CA98D4E97B11}" type="slidenum">
              <a:rPr lang="it-IT"/>
              <a:pPr>
                <a:defRPr/>
              </a:pPr>
              <a:t>‹N›</a:t>
            </a:fld>
            <a:endParaRPr lang="it-IT"/>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5595DEB8-031B-4C2B-97E9-17F55BA80ED6}" type="datetimeFigureOut">
              <a:rPr lang="it-IT"/>
              <a:pPr>
                <a:defRPr/>
              </a:pPr>
              <a:t>27/12/2019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362854F-1031-410C-A264-AAFD05FBC4CE}" type="slidenum">
              <a:rPr lang="it-IT"/>
              <a:pPr>
                <a:defRPr/>
              </a:pPr>
              <a:t>‹N›</a:t>
            </a:fld>
            <a:endParaRPr lang="it-IT"/>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5ADC720-8134-472D-8178-7AAEDDB525CA}" type="datetimeFigureOut">
              <a:rPr lang="it-IT"/>
              <a:pPr>
                <a:defRPr/>
              </a:pPr>
              <a:t>27/12/2019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1419910-8E03-4CE0-B44F-17688BEAED8B}"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EC671875-81C2-473D-B809-EE9471EE21B2}" type="slidenum">
              <a:rPr lang="ca-ES"/>
              <a:pPr>
                <a:defRPr/>
              </a:pPr>
              <a:t>‹N›</a:t>
            </a:fld>
            <a:endParaRPr lang="ca-E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CCB98F6F-8354-4FAA-A2FF-337505293A8E}" type="datetimeFigureOut">
              <a:rPr lang="it-IT"/>
              <a:pPr>
                <a:defRPr/>
              </a:pPr>
              <a:t>27/12/2019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173031B-B3CD-4CDB-B5DF-436C61C60025}" type="slidenum">
              <a:rPr lang="it-IT"/>
              <a:pPr>
                <a:defRPr/>
              </a:pPr>
              <a:t>‹N›</a:t>
            </a:fld>
            <a:endParaRPr lang="it-IT"/>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3265CF00-C197-427A-BA59-963EE4D2D21E}" type="datetimeFigureOut">
              <a:rPr lang="it-IT"/>
              <a:pPr>
                <a:defRPr/>
              </a:pPr>
              <a:t>27/12/2019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82D8171-4314-4CE4-81AC-A7299DAF3BD8}" type="slidenum">
              <a:rPr lang="it-IT"/>
              <a:pPr>
                <a:defRPr/>
              </a:pPr>
              <a:t>‹N›</a:t>
            </a:fld>
            <a:endParaRPr lang="it-IT"/>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47AFA332-1559-4159-99E4-607D6BA3C238}" type="datetimeFigureOut">
              <a:rPr lang="it-IT"/>
              <a:pPr>
                <a:defRPr/>
              </a:pPr>
              <a:t>27/12/2019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E4725572-D98B-41BA-B40B-FDCF696D8152}" type="slidenum">
              <a:rPr lang="it-IT"/>
              <a:pPr>
                <a:defRPr/>
              </a:pPr>
              <a:t>‹N›</a:t>
            </a:fld>
            <a:endParaRPr lang="it-IT"/>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021E7AF8-D554-419B-971E-3666EF561D93}" type="datetimeFigureOut">
              <a:rPr lang="it-IT"/>
              <a:pPr>
                <a:defRPr/>
              </a:pPr>
              <a:t>27/12/2019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5C68D079-78BE-4ED0-95BE-33DB5D55673D}" type="slidenum">
              <a:rPr lang="it-IT"/>
              <a:pPr>
                <a:defRPr/>
              </a:pPr>
              <a:t>‹N›</a:t>
            </a:fld>
            <a:endParaRPr lang="it-IT"/>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FF5F85C6-9572-4822-B97C-A3E09C67D226}" type="datetimeFigureOut">
              <a:rPr lang="it-IT"/>
              <a:pPr>
                <a:defRPr/>
              </a:pPr>
              <a:t>27/12/2019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86321461-5332-4133-A30E-4F1E4BD0133E}" type="slidenum">
              <a:rPr lang="it-IT"/>
              <a:pPr>
                <a:defRPr/>
              </a:pPr>
              <a:t>‹N›</a:t>
            </a:fld>
            <a:endParaRPr lang="it-IT"/>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BCA368F-B2C6-448C-AAC5-7C1BAEC5857C}" type="datetimeFigureOut">
              <a:rPr lang="it-IT"/>
              <a:pPr>
                <a:defRPr/>
              </a:pPr>
              <a:t>27/12/2019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304E9DD-1058-4F52-AF56-AB4E2B9AA876}" type="slidenum">
              <a:rPr lang="it-IT"/>
              <a:pPr>
                <a:defRPr/>
              </a:pPr>
              <a:t>‹N›</a:t>
            </a:fld>
            <a:endParaRPr lang="it-IT"/>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6F3C979-19DF-419A-96A8-A97405C1E21B}" type="datetimeFigureOut">
              <a:rPr lang="it-IT"/>
              <a:pPr>
                <a:defRPr/>
              </a:pPr>
              <a:t>27/12/2019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4704E44-F80A-4617-9210-A94F59DA6EF6}" type="slidenum">
              <a:rPr lang="it-IT"/>
              <a:pPr>
                <a:defRPr/>
              </a:pPr>
              <a:t>‹N›</a:t>
            </a:fld>
            <a:endParaRPr lang="it-IT"/>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1414DBB-47F2-42F2-8F5E-CA54E688390A}" type="datetimeFigureOut">
              <a:rPr lang="it-IT"/>
              <a:pPr>
                <a:defRPr/>
              </a:pPr>
              <a:t>27/12/2019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AB1A3FF-3650-4F08-A489-1806C0C96112}" type="slidenum">
              <a:rPr lang="it-IT"/>
              <a:pPr>
                <a:defRPr/>
              </a:pPr>
              <a:t>‹N›</a:t>
            </a:fld>
            <a:endParaRPr lang="it-IT"/>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3B0AB0D-88E3-4AD3-8B0F-BC847E77C7CB}" type="datetimeFigureOut">
              <a:rPr lang="it-IT"/>
              <a:pPr>
                <a:defRPr/>
              </a:pPr>
              <a:t>27/12/2019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71676DA-3D6F-4E08-91AD-E1A3E0ACFC6E}" type="slidenum">
              <a:rPr lang="it-IT"/>
              <a:pPr>
                <a:defRPr/>
              </a:pPr>
              <a:t>‹N›</a:t>
            </a:fld>
            <a:endParaRPr lang="it-IT"/>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E007469D-66E3-4F81-83FA-8CD36F2ECF64}" type="datetimeFigureOut">
              <a:rPr lang="it-IT"/>
              <a:pPr>
                <a:defRPr/>
              </a:pPr>
              <a:t>27/12/2019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66E3B59-E813-4125-B813-6F53F582C41A}"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F6C2AA70-E8AA-44AB-9448-347E7B989D95}" type="slidenum">
              <a:rPr lang="ca-ES"/>
              <a:pPr>
                <a:defRPr/>
              </a:pPr>
              <a:t>‹N›</a:t>
            </a:fld>
            <a:endParaRPr lang="ca-E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A7FBDB6-E8DC-4BC6-8D00-97803EFEA409}" type="datetimeFigureOut">
              <a:rPr lang="it-IT"/>
              <a:pPr>
                <a:defRPr/>
              </a:pPr>
              <a:t>27/12/2019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B63C774-7FCC-49F2-83AA-BB242CBCC500}" type="slidenum">
              <a:rPr lang="it-IT"/>
              <a:pPr>
                <a:defRPr/>
              </a:pPr>
              <a:t>‹N›</a:t>
            </a:fld>
            <a:endParaRPr lang="it-IT"/>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8FC7892B-78E4-47AB-9878-D6197D0B37EC}" type="datetimeFigureOut">
              <a:rPr lang="it-IT"/>
              <a:pPr>
                <a:defRPr/>
              </a:pPr>
              <a:t>27/12/2019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D715308-CEFB-475D-8BB5-C0B6959A649C}" type="slidenum">
              <a:rPr lang="it-IT"/>
              <a:pPr>
                <a:defRPr/>
              </a:pPr>
              <a:t>‹N›</a:t>
            </a:fld>
            <a:endParaRPr lang="it-IT"/>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E615E0FC-2DC4-4A56-91CE-230610C5F607}" type="datetimeFigureOut">
              <a:rPr lang="it-IT"/>
              <a:pPr>
                <a:defRPr/>
              </a:pPr>
              <a:t>27/12/2019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FFCE476-F313-4BF9-A394-1AE288AC3763}" type="slidenum">
              <a:rPr lang="it-IT"/>
              <a:pPr>
                <a:defRPr/>
              </a:pPr>
              <a:t>‹N›</a:t>
            </a:fld>
            <a:endParaRPr lang="it-IT"/>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6AABD89C-5F94-48F9-99FD-5C77FE11CDBC}" type="datetimeFigureOut">
              <a:rPr lang="it-IT"/>
              <a:pPr>
                <a:defRPr/>
              </a:pPr>
              <a:t>27/12/2019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89BD199D-1245-4DAC-BE18-88DE4A7B1A46}" type="slidenum">
              <a:rPr lang="it-IT"/>
              <a:pPr>
                <a:defRPr/>
              </a:pPr>
              <a:t>‹N›</a:t>
            </a:fld>
            <a:endParaRPr lang="it-IT"/>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EC8A4074-110E-4D17-B0CD-32B8EF07F680}" type="datetimeFigureOut">
              <a:rPr lang="it-IT"/>
              <a:pPr>
                <a:defRPr/>
              </a:pPr>
              <a:t>27/12/2019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66D7F2E6-614B-4733-B4CF-CC72855179BC}" type="slidenum">
              <a:rPr lang="it-IT"/>
              <a:pPr>
                <a:defRPr/>
              </a:pPr>
              <a:t>‹N›</a:t>
            </a:fld>
            <a:endParaRPr lang="it-IT"/>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9AB5C489-18ED-49BE-BB24-AA925AE1CC0E}" type="datetimeFigureOut">
              <a:rPr lang="it-IT"/>
              <a:pPr>
                <a:defRPr/>
              </a:pPr>
              <a:t>27/12/2019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CCD0982A-7524-4695-904B-7D0C7B55AD2C}" type="slidenum">
              <a:rPr lang="it-IT"/>
              <a:pPr>
                <a:defRPr/>
              </a:pPr>
              <a:t>‹N›</a:t>
            </a:fld>
            <a:endParaRPr lang="it-IT"/>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CA94F84-D934-4630-B9EE-8428655955AD}" type="datetimeFigureOut">
              <a:rPr lang="it-IT"/>
              <a:pPr>
                <a:defRPr/>
              </a:pPr>
              <a:t>27/12/2019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729DD70-E1F4-4419-B188-BA67E0D62062}" type="slidenum">
              <a:rPr lang="it-IT"/>
              <a:pPr>
                <a:defRPr/>
              </a:pPr>
              <a:t>‹N›</a:t>
            </a:fld>
            <a:endParaRPr lang="it-IT"/>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44DE9398-B142-4DD5-9421-255E0FDACF22}" type="datetimeFigureOut">
              <a:rPr lang="it-IT"/>
              <a:pPr>
                <a:defRPr/>
              </a:pPr>
              <a:t>27/12/2019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D587FD8-88DA-4A90-ADFC-09E0D166741F}" type="slidenum">
              <a:rPr lang="it-IT"/>
              <a:pPr>
                <a:defRPr/>
              </a:pPr>
              <a:t>‹N›</a:t>
            </a:fld>
            <a:endParaRPr lang="it-IT"/>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B88B8EA-A96C-4A2C-B5BC-88ABC0025037}" type="datetimeFigureOut">
              <a:rPr lang="it-IT"/>
              <a:pPr>
                <a:defRPr/>
              </a:pPr>
              <a:t>27/12/2019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2EA3553-5FA6-472D-A5A5-5763818A813D}" type="slidenum">
              <a:rPr lang="it-IT"/>
              <a:pPr>
                <a:defRPr/>
              </a:pPr>
              <a:t>‹N›</a:t>
            </a:fld>
            <a:endParaRPr lang="it-IT"/>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43CB1604-6AE2-421A-B65D-8E4672E9A6E9}" type="datetimeFigureOut">
              <a:rPr lang="it-IT"/>
              <a:pPr>
                <a:defRPr/>
              </a:pPr>
              <a:t>27/12/2019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A5A3B0A-2A8C-43B6-908F-E4F5E55B6F33}"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a:cs typeface="+mn-cs"/>
              </a:defRPr>
            </a:lvl1pPr>
          </a:lstStyle>
          <a:p>
            <a:pPr>
              <a:defRPr/>
            </a:pPr>
            <a:fld id="{46FF2DA2-E29C-4634-B43B-95EBFDBF5081}"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651" r:id="rId1"/>
    <p:sldLayoutId id="2147484652" r:id="rId2"/>
    <p:sldLayoutId id="2147484653" r:id="rId3"/>
    <p:sldLayoutId id="2147484654" r:id="rId4"/>
    <p:sldLayoutId id="2147484655" r:id="rId5"/>
    <p:sldLayoutId id="2147484656" r:id="rId6"/>
    <p:sldLayoutId id="2147484657" r:id="rId7"/>
    <p:sldLayoutId id="2147484658" r:id="rId8"/>
    <p:sldLayoutId id="2147484659" r:id="rId9"/>
    <p:sldLayoutId id="2147484660" r:id="rId10"/>
    <p:sldLayoutId id="214748466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a:defRPr>
      </a:lvl2pPr>
      <a:lvl3pPr algn="ctr" rtl="0" eaLnBrk="0" fontAlgn="base" hangingPunct="0">
        <a:spcBef>
          <a:spcPct val="0"/>
        </a:spcBef>
        <a:spcAft>
          <a:spcPct val="0"/>
        </a:spcAft>
        <a:defRPr sz="4400">
          <a:solidFill>
            <a:schemeClr val="tx2"/>
          </a:solidFill>
          <a:latin typeface="Times"/>
        </a:defRPr>
      </a:lvl3pPr>
      <a:lvl4pPr algn="ctr" rtl="0" eaLnBrk="0" fontAlgn="base" hangingPunct="0">
        <a:spcBef>
          <a:spcPct val="0"/>
        </a:spcBef>
        <a:spcAft>
          <a:spcPct val="0"/>
        </a:spcAft>
        <a:defRPr sz="4400">
          <a:solidFill>
            <a:schemeClr val="tx2"/>
          </a:solidFill>
          <a:latin typeface="Times"/>
        </a:defRPr>
      </a:lvl4pPr>
      <a:lvl5pPr algn="ctr" rtl="0" eaLnBrk="0" fontAlgn="base" hangingPunct="0">
        <a:spcBef>
          <a:spcPct val="0"/>
        </a:spcBef>
        <a:spcAft>
          <a:spcPct val="0"/>
        </a:spcAft>
        <a:defRPr sz="4400">
          <a:solidFill>
            <a:schemeClr val="tx2"/>
          </a:solidFill>
          <a:latin typeface="Times"/>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126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prstClr val="black">
                    <a:tint val="75000"/>
                  </a:prstClr>
                </a:solidFill>
                <a:latin typeface="+mn-lt"/>
                <a:cs typeface="+mn-cs"/>
              </a:defRPr>
            </a:lvl1pPr>
          </a:lstStyle>
          <a:p>
            <a:pPr>
              <a:defRPr/>
            </a:pPr>
            <a:fld id="{56402897-4AE6-4193-8686-255A0B607A44}" type="datetimeFigureOut">
              <a:rPr lang="it-IT"/>
              <a:pPr>
                <a:defRPr/>
              </a:pPr>
              <a:t>27/12/2019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prstClr val="black">
                    <a:tint val="75000"/>
                  </a:prst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prstClr val="black">
                    <a:tint val="75000"/>
                  </a:prstClr>
                </a:solidFill>
                <a:latin typeface="+mn-lt"/>
                <a:cs typeface="+mn-cs"/>
              </a:defRPr>
            </a:lvl1pPr>
          </a:lstStyle>
          <a:p>
            <a:pPr>
              <a:defRPr/>
            </a:pPr>
            <a:fld id="{4ADC7F2A-A3F1-41B4-AD21-EAA52CA67E75}"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750" r:id="rId1"/>
    <p:sldLayoutId id="2147484751" r:id="rId2"/>
    <p:sldLayoutId id="2147484752" r:id="rId3"/>
    <p:sldLayoutId id="2147484753" r:id="rId4"/>
    <p:sldLayoutId id="2147484754" r:id="rId5"/>
    <p:sldLayoutId id="2147484755" r:id="rId6"/>
    <p:sldLayoutId id="2147484756" r:id="rId7"/>
    <p:sldLayoutId id="2147484757" r:id="rId8"/>
    <p:sldLayoutId id="2147484758" r:id="rId9"/>
    <p:sldLayoutId id="2147484759" r:id="rId10"/>
    <p:sldLayoutId id="214748476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2291"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7DE86E0F-A639-4AB9-A242-A8FB79042174}" type="datetimeFigureOut">
              <a:rPr lang="it-IT"/>
              <a:pPr>
                <a:defRPr/>
              </a:pPr>
              <a:t>27/12/2019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0E45C1C9-83FA-4BC2-99FF-D586FE8DC52D}"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761" r:id="rId1"/>
    <p:sldLayoutId id="2147484762" r:id="rId2"/>
    <p:sldLayoutId id="2147484763" r:id="rId3"/>
    <p:sldLayoutId id="2147484764" r:id="rId4"/>
    <p:sldLayoutId id="2147484765" r:id="rId5"/>
    <p:sldLayoutId id="2147484766" r:id="rId6"/>
    <p:sldLayoutId id="2147484767" r:id="rId7"/>
    <p:sldLayoutId id="2147484768" r:id="rId8"/>
    <p:sldLayoutId id="2147484769" r:id="rId9"/>
    <p:sldLayoutId id="2147484770" r:id="rId10"/>
    <p:sldLayoutId id="21474847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331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prstClr val="black">
                    <a:tint val="75000"/>
                  </a:prstClr>
                </a:solidFill>
                <a:latin typeface="Times"/>
                <a:cs typeface="+mn-cs"/>
              </a:defRPr>
            </a:lvl1pPr>
          </a:lstStyle>
          <a:p>
            <a:pPr>
              <a:defRPr/>
            </a:pPr>
            <a:fld id="{57C87E82-C875-4AFE-9786-8E0311DD6BE1}" type="datetimeFigureOut">
              <a:rPr lang="it-IT"/>
              <a:pPr>
                <a:defRPr/>
              </a:pPr>
              <a:t>27/12/2019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prstClr val="black">
                    <a:tint val="75000"/>
                  </a:prst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prstClr val="black">
                    <a:tint val="75000"/>
                  </a:prstClr>
                </a:solidFill>
                <a:latin typeface="Times"/>
                <a:cs typeface="+mn-cs"/>
              </a:defRPr>
            </a:lvl1pPr>
          </a:lstStyle>
          <a:p>
            <a:pPr>
              <a:defRPr/>
            </a:pPr>
            <a:fld id="{780AA374-F557-4D0C-B703-EF9BF0CADE11}"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772" r:id="rId1"/>
    <p:sldLayoutId id="2147484773" r:id="rId2"/>
    <p:sldLayoutId id="2147484774" r:id="rId3"/>
    <p:sldLayoutId id="2147484775" r:id="rId4"/>
    <p:sldLayoutId id="2147484776" r:id="rId5"/>
    <p:sldLayoutId id="2147484777" r:id="rId6"/>
    <p:sldLayoutId id="2147484778" r:id="rId7"/>
    <p:sldLayoutId id="2147484779" r:id="rId8"/>
    <p:sldLayoutId id="2147484780" r:id="rId9"/>
    <p:sldLayoutId id="2147484781" r:id="rId10"/>
    <p:sldLayoutId id="214748478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8"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4339"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6F2DE47A-8C0F-46CF-A306-F55C371C9EF6}" type="datetimeFigureOut">
              <a:rPr lang="it-IT"/>
              <a:pPr>
                <a:defRPr/>
              </a:pPr>
              <a:t>27/12/2019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BAA63AD6-CD67-42F9-8AE4-E8CA0CE43251}"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783" r:id="rId1"/>
    <p:sldLayoutId id="2147484784" r:id="rId2"/>
    <p:sldLayoutId id="2147484785" r:id="rId3"/>
    <p:sldLayoutId id="2147484786" r:id="rId4"/>
    <p:sldLayoutId id="2147484787" r:id="rId5"/>
    <p:sldLayoutId id="2147484788" r:id="rId6"/>
    <p:sldLayoutId id="2147484789" r:id="rId7"/>
    <p:sldLayoutId id="2147484790" r:id="rId8"/>
    <p:sldLayoutId id="2147484791" r:id="rId9"/>
    <p:sldLayoutId id="2147484792" r:id="rId10"/>
    <p:sldLayoutId id="214748479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a:defRPr/>
            </a:pPr>
            <a:fld id="{AB428AC2-ECC7-45ED-8727-F785E81549BC}"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794" r:id="rId1"/>
    <p:sldLayoutId id="2147484795" r:id="rId2"/>
    <p:sldLayoutId id="2147484796" r:id="rId3"/>
    <p:sldLayoutId id="2147484797" r:id="rId4"/>
    <p:sldLayoutId id="2147484798" r:id="rId5"/>
    <p:sldLayoutId id="2147484799" r:id="rId6"/>
    <p:sldLayoutId id="2147484800" r:id="rId7"/>
    <p:sldLayoutId id="2147484801" r:id="rId8"/>
    <p:sldLayoutId id="2147484802" r:id="rId9"/>
    <p:sldLayoutId id="2147484803" r:id="rId10"/>
    <p:sldLayoutId id="2147484804"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7171"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charset="0"/>
                <a:cs typeface="+mn-cs"/>
              </a:defRPr>
            </a:lvl1pPr>
          </a:lstStyle>
          <a:p>
            <a:pPr>
              <a:defRPr/>
            </a:pPr>
            <a:fld id="{823D73CE-AEB0-49A0-AA83-20B471DDF9BD}" type="datetimeFigureOut">
              <a:rPr lang="it-IT">
                <a:solidFill>
                  <a:prstClr val="black">
                    <a:tint val="75000"/>
                  </a:prstClr>
                </a:solidFill>
              </a:rPr>
              <a:pPr>
                <a:defRPr/>
              </a:pPr>
              <a:t>27/12/2019</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charset="0"/>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charset="0"/>
                <a:cs typeface="+mn-cs"/>
              </a:defRPr>
            </a:lvl1pPr>
          </a:lstStyle>
          <a:p>
            <a:pPr>
              <a:defRPr/>
            </a:pPr>
            <a:fld id="{B122E0C1-9610-4296-9F57-74E7774B4DA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609174639"/>
      </p:ext>
    </p:extLst>
  </p:cSld>
  <p:clrMap bg1="lt1" tx1="dk1" bg2="lt2" tx2="dk2" accent1="accent1" accent2="accent2" accent3="accent3" accent4="accent4" accent5="accent5" accent6="accent6" hlink="hlink" folHlink="folHlink"/>
  <p:sldLayoutIdLst>
    <p:sldLayoutId id="2147484806" r:id="rId1"/>
    <p:sldLayoutId id="2147484807" r:id="rId2"/>
    <p:sldLayoutId id="2147484808" r:id="rId3"/>
    <p:sldLayoutId id="2147484809" r:id="rId4"/>
    <p:sldLayoutId id="2147484810" r:id="rId5"/>
    <p:sldLayoutId id="2147484811" r:id="rId6"/>
    <p:sldLayoutId id="2147484812" r:id="rId7"/>
    <p:sldLayoutId id="2147484813" r:id="rId8"/>
    <p:sldLayoutId id="2147484814" r:id="rId9"/>
    <p:sldLayoutId id="2147484815" r:id="rId10"/>
    <p:sldLayoutId id="2147484816"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fontAlgn="auto" hangingPunct="0">
              <a:spcBef>
                <a:spcPts val="0"/>
              </a:spcBef>
              <a:spcAft>
                <a:spcPts val="0"/>
              </a:spcAft>
              <a:defRPr sz="1400">
                <a:latin typeface="+mn-lt"/>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fontAlgn="auto" hangingPunct="0">
              <a:spcBef>
                <a:spcPts val="0"/>
              </a:spcBef>
              <a:spcAft>
                <a:spcPts val="0"/>
              </a:spcAft>
              <a:defRPr sz="1400">
                <a:latin typeface="+mn-lt"/>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fontAlgn="auto" hangingPunct="0">
              <a:spcBef>
                <a:spcPts val="0"/>
              </a:spcBef>
              <a:spcAft>
                <a:spcPts val="0"/>
              </a:spcAft>
              <a:defRPr sz="1400">
                <a:latin typeface="+mn-lt"/>
                <a:cs typeface="+mn-cs"/>
              </a:defRPr>
            </a:lvl1pPr>
          </a:lstStyle>
          <a:p>
            <a:pPr>
              <a:defRPr/>
            </a:pPr>
            <a:fld id="{D247A3B1-C89D-4FC7-B55E-B089E98D368C}"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662" r:id="rId1"/>
    <p:sldLayoutId id="2147484663" r:id="rId2"/>
    <p:sldLayoutId id="2147484664" r:id="rId3"/>
    <p:sldLayoutId id="2147484665" r:id="rId4"/>
    <p:sldLayoutId id="2147484666" r:id="rId5"/>
    <p:sldLayoutId id="2147484667" r:id="rId6"/>
    <p:sldLayoutId id="2147484668" r:id="rId7"/>
    <p:sldLayoutId id="2147484669" r:id="rId8"/>
    <p:sldLayoutId id="2147484670" r:id="rId9"/>
    <p:sldLayoutId id="2147484671" r:id="rId10"/>
    <p:sldLayoutId id="2147484672"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charset="0"/>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charset="0"/>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mn-cs"/>
              </a:defRPr>
            </a:lvl1pPr>
          </a:lstStyle>
          <a:p>
            <a:pPr>
              <a:defRPr/>
            </a:pPr>
            <a:fld id="{990343C8-E67D-47F1-B5B1-AB180D73DEB0}"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673" r:id="rId1"/>
    <p:sldLayoutId id="2147484674" r:id="rId2"/>
    <p:sldLayoutId id="2147484675" r:id="rId3"/>
    <p:sldLayoutId id="2147484676" r:id="rId4"/>
    <p:sldLayoutId id="2147484677" r:id="rId5"/>
    <p:sldLayoutId id="2147484678" r:id="rId6"/>
    <p:sldLayoutId id="2147484679" r:id="rId7"/>
    <p:sldLayoutId id="2147484680" r:id="rId8"/>
    <p:sldLayoutId id="2147484681" r:id="rId9"/>
    <p:sldLayoutId id="2147484682" r:id="rId10"/>
    <p:sldLayoutId id="2147484683"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512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FA795554-4B8F-4CC9-962A-2554F34AFCF4}" type="datetimeFigureOut">
              <a:rPr lang="it-IT"/>
              <a:pPr>
                <a:defRPr/>
              </a:pPr>
              <a:t>27/12/2019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8980DD90-1F8C-4727-A2D6-283A979362F6}"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684" r:id="rId1"/>
    <p:sldLayoutId id="2147484685" r:id="rId2"/>
    <p:sldLayoutId id="2147484686" r:id="rId3"/>
    <p:sldLayoutId id="2147484687" r:id="rId4"/>
    <p:sldLayoutId id="2147484688" r:id="rId5"/>
    <p:sldLayoutId id="2147484689" r:id="rId6"/>
    <p:sldLayoutId id="2147484690" r:id="rId7"/>
    <p:sldLayoutId id="2147484691" r:id="rId8"/>
    <p:sldLayoutId id="2147484692" r:id="rId9"/>
    <p:sldLayoutId id="2147484693" r:id="rId10"/>
    <p:sldLayoutId id="214748469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61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a:cs typeface="+mn-cs"/>
              </a:defRPr>
            </a:lvl1pPr>
          </a:lstStyle>
          <a:p>
            <a:pPr>
              <a:defRPr/>
            </a:pPr>
            <a:fld id="{7118DE75-4047-411A-8654-B1BE34AD3666}"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695" r:id="rId1"/>
    <p:sldLayoutId id="2147484696" r:id="rId2"/>
    <p:sldLayoutId id="2147484697" r:id="rId3"/>
    <p:sldLayoutId id="2147484698" r:id="rId4"/>
    <p:sldLayoutId id="2147484699" r:id="rId5"/>
    <p:sldLayoutId id="2147484700" r:id="rId6"/>
    <p:sldLayoutId id="2147484701" r:id="rId7"/>
    <p:sldLayoutId id="2147484702" r:id="rId8"/>
    <p:sldLayoutId id="2147484703" r:id="rId9"/>
    <p:sldLayoutId id="2147484704" r:id="rId10"/>
    <p:sldLayoutId id="2147484705"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7171"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37A4A50A-8455-40F7-AFDA-B34DC153AFA0}" type="datetimeFigureOut">
              <a:rPr lang="it-IT"/>
              <a:pPr>
                <a:defRPr/>
              </a:pPr>
              <a:t>27/12/2019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D14CCC9D-B732-4BEA-9AF7-DEF7422D6CBC}"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706" r:id="rId1"/>
    <p:sldLayoutId id="2147484707" r:id="rId2"/>
    <p:sldLayoutId id="2147484708" r:id="rId3"/>
    <p:sldLayoutId id="2147484709" r:id="rId4"/>
    <p:sldLayoutId id="2147484710" r:id="rId5"/>
    <p:sldLayoutId id="2147484711" r:id="rId6"/>
    <p:sldLayoutId id="2147484712" r:id="rId7"/>
    <p:sldLayoutId id="2147484713" r:id="rId8"/>
    <p:sldLayoutId id="2147484714" r:id="rId9"/>
    <p:sldLayoutId id="2147484715" r:id="rId10"/>
    <p:sldLayoutId id="214748471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819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cs typeface="+mn-cs"/>
              </a:defRPr>
            </a:lvl1pPr>
          </a:lstStyle>
          <a:p>
            <a:pPr>
              <a:defRPr/>
            </a:pPr>
            <a:fld id="{31A62F36-DED4-423D-95A7-9F1AAD5F457E}" type="datetimeFigureOut">
              <a:rPr lang="it-IT"/>
              <a:pPr>
                <a:defRPr/>
              </a:pPr>
              <a:t>27/12/2019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cs typeface="+mn-cs"/>
              </a:defRPr>
            </a:lvl1pPr>
          </a:lstStyle>
          <a:p>
            <a:pPr>
              <a:defRPr/>
            </a:pPr>
            <a:fld id="{C39E1693-7584-4420-BF1D-432E06047073}"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717" r:id="rId1"/>
    <p:sldLayoutId id="2147484718" r:id="rId2"/>
    <p:sldLayoutId id="2147484719" r:id="rId3"/>
    <p:sldLayoutId id="2147484720" r:id="rId4"/>
    <p:sldLayoutId id="2147484721" r:id="rId5"/>
    <p:sldLayoutId id="2147484722" r:id="rId6"/>
    <p:sldLayoutId id="2147484723" r:id="rId7"/>
    <p:sldLayoutId id="2147484724" r:id="rId8"/>
    <p:sldLayoutId id="2147484725" r:id="rId9"/>
    <p:sldLayoutId id="2147484726" r:id="rId10"/>
    <p:sldLayoutId id="214748472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9219"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D592F88B-00A2-4D8F-BA2B-34C2F70AA9D5}" type="datetimeFigureOut">
              <a:rPr lang="it-IT"/>
              <a:pPr>
                <a:defRPr/>
              </a:pPr>
              <a:t>27/12/2019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D2E59C13-B703-41CD-8024-2A348E550F34}"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728" r:id="rId1"/>
    <p:sldLayoutId id="2147484729" r:id="rId2"/>
    <p:sldLayoutId id="2147484730" r:id="rId3"/>
    <p:sldLayoutId id="2147484731" r:id="rId4"/>
    <p:sldLayoutId id="2147484732" r:id="rId5"/>
    <p:sldLayoutId id="2147484733" r:id="rId6"/>
    <p:sldLayoutId id="2147484734" r:id="rId7"/>
    <p:sldLayoutId id="2147484735" r:id="rId8"/>
    <p:sldLayoutId id="2147484736" r:id="rId9"/>
    <p:sldLayoutId id="2147484737" r:id="rId10"/>
    <p:sldLayoutId id="214748473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4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65DA6262-5B56-4ED3-8EB8-54F5D97312A3}" type="datetimeFigureOut">
              <a:rPr lang="it-IT"/>
              <a:pPr>
                <a:defRPr/>
              </a:pPr>
              <a:t>27/12/2019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2ED0639A-96BE-48A0-92BF-02FEFCA5916B}"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739" r:id="rId1"/>
    <p:sldLayoutId id="2147484740" r:id="rId2"/>
    <p:sldLayoutId id="2147484741" r:id="rId3"/>
    <p:sldLayoutId id="2147484742" r:id="rId4"/>
    <p:sldLayoutId id="2147484743" r:id="rId5"/>
    <p:sldLayoutId id="2147484744" r:id="rId6"/>
    <p:sldLayoutId id="2147484745" r:id="rId7"/>
    <p:sldLayoutId id="2147484746" r:id="rId8"/>
    <p:sldLayoutId id="2147484747" r:id="rId9"/>
    <p:sldLayoutId id="2147484748" r:id="rId10"/>
    <p:sldLayoutId id="21474847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01.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95.xml"/></Relationships>
</file>

<file path=ppt/slides/_rels/slide102.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95.xml"/></Relationships>
</file>

<file path=ppt/slides/_rels/slide103.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95.xml"/></Relationships>
</file>

<file path=ppt/slides/_rels/slide10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95.xml"/></Relationships>
</file>

<file path=ppt/slides/_rels/slide10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95.xml"/></Relationships>
</file>

<file path=ppt/slides/_rels/slide10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95.xml"/></Relationships>
</file>

<file path=ppt/slides/_rels/slide107.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95.xml"/></Relationships>
</file>

<file path=ppt/slides/_rels/slide108.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95.xml"/></Relationships>
</file>

<file path=ppt/slides/_rels/slide109.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95.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95.xml"/></Relationships>
</file>

<file path=ppt/slides/_rels/slide11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95.xml"/></Relationships>
</file>

<file path=ppt/slides/_rels/slide11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9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1.png"/><Relationship Id="rId1" Type="http://schemas.openxmlformats.org/officeDocument/2006/relationships/slideLayout" Target="../slideLayouts/slideLayout62.xml"/></Relationships>
</file>

<file path=ppt/slides/_rels/slide1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1.png"/><Relationship Id="rId1" Type="http://schemas.openxmlformats.org/officeDocument/2006/relationships/slideLayout" Target="../slideLayouts/slideLayout161.xml"/></Relationships>
</file>

<file path=ppt/slides/_rels/slide1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2.png"/><Relationship Id="rId1" Type="http://schemas.openxmlformats.org/officeDocument/2006/relationships/slideLayout" Target="../slideLayouts/slideLayout16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18.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161.xml"/></Relationships>
</file>

<file path=ppt/slides/_rels/slide11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2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0.xml"/></Relationships>
</file>

<file path=ppt/slides/_rels/slide123.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73.xml"/></Relationships>
</file>

<file path=ppt/slides/_rels/slide12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0.xml"/></Relationships>
</file>

<file path=ppt/slides/_rels/slide125.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73.xml"/></Relationships>
</file>

<file path=ppt/slides/_rels/slide1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0.xml"/></Relationships>
</file>

<file path=ppt/slides/_rels/slide127.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73.xml"/></Relationships>
</file>

<file path=ppt/slides/_rels/slide12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0.xml"/></Relationships>
</file>

<file path=ppt/slides/_rels/slide129.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7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0.xml"/></Relationships>
</file>

<file path=ppt/slides/_rels/slide131.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73.xml"/></Relationships>
</file>

<file path=ppt/slides/_rels/slide13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0.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5.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150.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1.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1.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1.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1.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1.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1.xml"/></Relationships>
</file>

<file path=ppt/slides/_rels/slide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1.xml"/></Relationships>
</file>

<file path=ppt/slides/_rels/slide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1.xml"/></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1.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1.xml"/></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1.xml"/></Relationships>
</file>

<file path=ppt/slides/_rels/slide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1.xml"/></Relationships>
</file>

<file path=ppt/slides/_rels/slide6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7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7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7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7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7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0.xml"/><Relationship Id="rId1" Type="http://schemas.openxmlformats.org/officeDocument/2006/relationships/vmlDrawing" Target="../drawings/vmlDrawing1.vml"/><Relationship Id="rId5" Type="http://schemas.openxmlformats.org/officeDocument/2006/relationships/image" Target="../media/image54.emf"/><Relationship Id="rId4" Type="http://schemas.openxmlformats.org/officeDocument/2006/relationships/oleObject" Target="../embeddings/oleObject1.bin"/></Relationships>
</file>

<file path=ppt/slides/_rels/slide7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7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8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8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8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86.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06.xml"/></Relationships>
</file>

<file path=ppt/slides/_rels/slide8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06.xml"/><Relationship Id="rId4" Type="http://schemas.openxmlformats.org/officeDocument/2006/relationships/image" Target="../media/image58.png"/></Relationships>
</file>

<file path=ppt/slides/_rels/slide8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6.xml"/></Relationships>
</file>

<file path=ppt/slides/_rels/slide8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06.xml"/><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06.xml"/></Relationships>
</file>

<file path=ppt/slides/_rels/slide91.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0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9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1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9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1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9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2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9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descr="G:\prewsepe cattedrale\IMG_1193.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7413" name="Text Box 5"/>
          <p:cNvSpPr txBox="1">
            <a:spLocks noChangeArrowheads="1"/>
          </p:cNvSpPr>
          <p:nvPr/>
        </p:nvSpPr>
        <p:spPr bwMode="auto">
          <a:xfrm>
            <a:off x="827585" y="5359855"/>
            <a:ext cx="7031092" cy="830997"/>
          </a:xfrm>
          <a:prstGeom prst="rect">
            <a:avLst/>
          </a:prstGeom>
          <a:noFill/>
          <a:ln w="9525">
            <a:noFill/>
            <a:miter lim="800000"/>
            <a:headEnd/>
            <a:tailEnd/>
          </a:ln>
          <a:effectLst>
            <a:outerShdw dist="71842" dir="2700000" algn="ctr" rotWithShape="0">
              <a:schemeClr val="tx1"/>
            </a:outerShdw>
          </a:effectLst>
        </p:spPr>
        <p:txBody>
          <a:bodyPr wrap="none">
            <a:spAutoFit/>
          </a:bodyPr>
          <a:lstStyle/>
          <a:p>
            <a:pPr algn="ctr" eaLnBrk="0" hangingPunct="0">
              <a:defRPr/>
            </a:pPr>
            <a:r>
              <a:rPr lang="ca-ES" sz="4800" b="1" i="1" dirty="0">
                <a:solidFill>
                  <a:srgbClr val="0FDFFF"/>
                </a:solidFill>
                <a:latin typeface="Comic Sans MS" pitchFamily="66" charset="0"/>
                <a:cs typeface="+mn-cs"/>
              </a:rPr>
              <a:t> </a:t>
            </a:r>
            <a:r>
              <a:rPr lang="ca-ES" sz="4800" b="1" i="1" dirty="0" smtClean="0">
                <a:solidFill>
                  <a:srgbClr val="0FDFFF"/>
                </a:solidFill>
                <a:latin typeface="Comic Sans MS" pitchFamily="66" charset="0"/>
                <a:cs typeface="+mn-cs"/>
              </a:rPr>
              <a:t>29  DICEMBRE  </a:t>
            </a:r>
            <a:r>
              <a:rPr lang="ca-ES" sz="4800" b="1" i="1" dirty="0" smtClean="0">
                <a:solidFill>
                  <a:srgbClr val="0FDFFF"/>
                </a:solidFill>
                <a:latin typeface="Comic Sans MS" pitchFamily="66" charset="0"/>
                <a:cs typeface="+mn-cs"/>
              </a:rPr>
              <a:t>2019</a:t>
            </a:r>
            <a:endParaRPr lang="ca-ES" sz="4800" i="1" dirty="0">
              <a:solidFill>
                <a:srgbClr val="0FDFFF"/>
              </a:solidFill>
              <a:latin typeface="Comic Sans MS" pitchFamily="66" charset="0"/>
              <a:cs typeface="+mn-cs"/>
            </a:endParaRPr>
          </a:p>
        </p:txBody>
      </p:sp>
      <p:sp>
        <p:nvSpPr>
          <p:cNvPr id="13316" name="CasellaDiTesto 5"/>
          <p:cNvSpPr txBox="1">
            <a:spLocks noChangeArrowheads="1"/>
          </p:cNvSpPr>
          <p:nvPr/>
        </p:nvSpPr>
        <p:spPr bwMode="auto">
          <a:xfrm>
            <a:off x="0" y="485774"/>
            <a:ext cx="9144001" cy="2800767"/>
          </a:xfrm>
          <a:prstGeom prst="rect">
            <a:avLst/>
          </a:prstGeom>
          <a:noFill/>
          <a:ln w="9525">
            <a:noFill/>
            <a:miter lim="800000"/>
            <a:headEnd/>
            <a:tailEnd/>
          </a:ln>
        </p:spPr>
        <p:txBody>
          <a:bodyPr wrap="square">
            <a:spAutoFit/>
            <a:scene3d>
              <a:camera prst="orthographicFront"/>
              <a:lightRig rig="threePt" dir="t"/>
            </a:scene3d>
            <a:sp3d extrusionH="57150">
              <a:bevelT w="38100" h="38100"/>
            </a:sp3d>
          </a:bodyPr>
          <a:lstStyle/>
          <a:p>
            <a:pPr algn="ctr" eaLnBrk="0" hangingPunct="0">
              <a:defRPr/>
            </a:pPr>
            <a:r>
              <a:rPr lang="it-IT" sz="8800" dirty="0" smtClean="0">
                <a:solidFill>
                  <a:srgbClr val="FF0000"/>
                </a:solidFill>
                <a:effectLst>
                  <a:glow rad="228600">
                    <a:schemeClr val="bg1">
                      <a:alpha val="40000"/>
                    </a:schemeClr>
                  </a:glow>
                </a:effectLst>
                <a:latin typeface="Stencil" pitchFamily="82" charset="0"/>
                <a:cs typeface="+mn-cs"/>
              </a:rPr>
              <a:t>S.  FAMIGLIA</a:t>
            </a:r>
          </a:p>
          <a:p>
            <a:pPr algn="ctr" eaLnBrk="0" hangingPunct="0">
              <a:defRPr/>
            </a:pPr>
            <a:r>
              <a:rPr lang="it-IT" sz="8800" dirty="0" smtClean="0">
                <a:solidFill>
                  <a:srgbClr val="FF0000"/>
                </a:solidFill>
                <a:effectLst>
                  <a:glow rad="228600">
                    <a:schemeClr val="bg1">
                      <a:alpha val="40000"/>
                    </a:schemeClr>
                  </a:glow>
                </a:effectLst>
                <a:latin typeface="Stencil" pitchFamily="82" charset="0"/>
                <a:cs typeface="+mn-cs"/>
              </a:rPr>
              <a:t>DI  NAZARET</a:t>
            </a:r>
            <a:endParaRPr lang="it-IT" sz="8800" dirty="0">
              <a:solidFill>
                <a:srgbClr val="FF0000"/>
              </a:solidFill>
              <a:effectLst>
                <a:glow rad="228600">
                  <a:schemeClr val="bg1">
                    <a:alpha val="40000"/>
                  </a:schemeClr>
                </a:glow>
              </a:effectLst>
              <a:latin typeface="Stencil" pitchFamily="82" charset="0"/>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dissolve">
                                      <p:cBhvr>
                                        <p:cTn id="7" dur="5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2" descr="Clicca per immagine full size"/>
          <p:cNvPicPr>
            <a:picLocks noChangeAspect="1" noChangeArrowheads="1"/>
          </p:cNvPicPr>
          <p:nvPr/>
        </p:nvPicPr>
        <p:blipFill>
          <a:blip r:embed="rId2"/>
          <a:srcRect/>
          <a:stretch>
            <a:fillRect/>
          </a:stretch>
        </p:blipFill>
        <p:spPr bwMode="auto">
          <a:xfrm>
            <a:off x="0" y="0"/>
            <a:ext cx="9196388" cy="6858000"/>
          </a:xfrm>
          <a:prstGeom prst="rect">
            <a:avLst/>
          </a:prstGeom>
          <a:noFill/>
          <a:ln w="9525">
            <a:noFill/>
            <a:miter lim="800000"/>
            <a:headEnd/>
            <a:tailEnd/>
          </a:ln>
        </p:spPr>
      </p:pic>
      <p:sp>
        <p:nvSpPr>
          <p:cNvPr id="2" name="Rettangolo 1"/>
          <p:cNvSpPr/>
          <p:nvPr/>
        </p:nvSpPr>
        <p:spPr>
          <a:xfrm>
            <a:off x="1214414" y="0"/>
            <a:ext cx="6715153" cy="2123658"/>
          </a:xfrm>
          <a:prstGeom prst="rect">
            <a:avLst/>
          </a:prstGeom>
          <a:solidFill>
            <a:srgbClr val="FFFFFF">
              <a:alpha val="69804"/>
            </a:srgbClr>
          </a:solidFill>
          <a:effectLst>
            <a:softEdge rad="63500"/>
          </a:effectLst>
        </p:spPr>
        <p:txBody>
          <a:bodyPr>
            <a:spAutoFit/>
          </a:bodyPr>
          <a:lstStyle/>
          <a:p>
            <a:pPr algn="ctr" eaLnBrk="0" hangingPunct="0">
              <a:defRPr/>
            </a:pPr>
            <a:r>
              <a:rPr lang="it-IT" sz="44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Caro eletto pargoletto,</a:t>
            </a:r>
          </a:p>
          <a:p>
            <a:pPr algn="ctr" eaLnBrk="0" hangingPunct="0">
              <a:defRPr/>
            </a:pPr>
            <a:r>
              <a:rPr lang="it-IT" sz="44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quanta questa povertà, più m'innamora, </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http://www.kyrieeleison.eu/liturgia/maternita_maria.gif"/>
          <p:cNvPicPr>
            <a:picLocks noChangeAspect="1" noChangeArrowheads="1" noCrop="1"/>
          </p:cNvPicPr>
          <p:nvPr/>
        </p:nvPicPr>
        <p:blipFill>
          <a:blip r:embed="rId2"/>
          <a:srcRect/>
          <a:stretch>
            <a:fillRect/>
          </a:stretch>
        </p:blipFill>
        <p:spPr bwMode="auto">
          <a:xfrm>
            <a:off x="0" y="0"/>
            <a:ext cx="6469063" cy="6858000"/>
          </a:xfrm>
          <a:prstGeom prst="rect">
            <a:avLst/>
          </a:prstGeom>
          <a:noFill/>
          <a:ln w="9525">
            <a:noFill/>
            <a:miter lim="800000"/>
            <a:headEnd/>
            <a:tailEnd/>
          </a:ln>
        </p:spPr>
      </p:pic>
      <p:sp>
        <p:nvSpPr>
          <p:cNvPr id="92163" name="Rettangolo 1"/>
          <p:cNvSpPr>
            <a:spLocks noChangeArrowheads="1"/>
          </p:cNvSpPr>
          <p:nvPr/>
        </p:nvSpPr>
        <p:spPr bwMode="auto">
          <a:xfrm>
            <a:off x="5422900" y="214313"/>
            <a:ext cx="3721100" cy="4154487"/>
          </a:xfrm>
          <a:prstGeom prst="rect">
            <a:avLst/>
          </a:prstGeom>
          <a:noFill/>
          <a:ln w="9525">
            <a:noFill/>
            <a:miter lim="800000"/>
            <a:headEnd/>
            <a:tailEnd/>
          </a:ln>
        </p:spPr>
        <p:txBody>
          <a:bodyPr wrap="none">
            <a:spAutoFit/>
          </a:bodyPr>
          <a:lstStyle/>
          <a:p>
            <a:pPr eaLnBrk="0" hangingPunct="0"/>
            <a:r>
              <a:rPr lang="it-IT" sz="6600" b="1">
                <a:latin typeface="Tahoma" pitchFamily="34" charset="0"/>
                <a:cs typeface="Times New Roman" pitchFamily="18" charset="0"/>
              </a:rPr>
              <a:t>    La </a:t>
            </a:r>
          </a:p>
          <a:p>
            <a:pPr eaLnBrk="0" hangingPunct="0"/>
            <a:r>
              <a:rPr lang="it-IT" sz="6600" b="1">
                <a:latin typeface="Tahoma" pitchFamily="34" charset="0"/>
                <a:cs typeface="Times New Roman" pitchFamily="18" charset="0"/>
              </a:rPr>
              <a:t>    pace </a:t>
            </a:r>
          </a:p>
          <a:p>
            <a:pPr eaLnBrk="0" hangingPunct="0"/>
            <a:r>
              <a:rPr lang="it-IT" sz="6600" b="1">
                <a:latin typeface="Tahoma" pitchFamily="34" charset="0"/>
                <a:cs typeface="Times New Roman" pitchFamily="18" charset="0"/>
              </a:rPr>
              <a:t>    viene </a:t>
            </a:r>
          </a:p>
          <a:p>
            <a:pPr eaLnBrk="0" hangingPunct="0"/>
            <a:r>
              <a:rPr lang="it-IT" sz="6600" b="1">
                <a:latin typeface="Tahoma" pitchFamily="34" charset="0"/>
                <a:cs typeface="Times New Roman" pitchFamily="18" charset="0"/>
              </a:rPr>
              <a:t>dall'alto</a:t>
            </a:r>
            <a:endParaRPr lang="it-IT" sz="6600">
              <a:latin typeface="Calibri" pitchFamily="34" charset="0"/>
            </a:endParaRPr>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8" descr="http://immareli.altervista.org/ani/nativ.gif"/>
          <p:cNvPicPr>
            <a:picLocks noChangeAspect="1" noChangeArrowheads="1" noCrop="1"/>
          </p:cNvPicPr>
          <p:nvPr/>
        </p:nvPicPr>
        <p:blipFill>
          <a:blip r:embed="rId2"/>
          <a:srcRect/>
          <a:stretch>
            <a:fillRect/>
          </a:stretch>
        </p:blipFill>
        <p:spPr bwMode="auto">
          <a:xfrm>
            <a:off x="0" y="0"/>
            <a:ext cx="9185275" cy="6858000"/>
          </a:xfrm>
          <a:prstGeom prst="rect">
            <a:avLst/>
          </a:prstGeom>
          <a:noFill/>
          <a:ln w="9525">
            <a:noFill/>
            <a:miter lim="800000"/>
            <a:headEnd/>
            <a:tailEnd/>
          </a:ln>
        </p:spPr>
      </p:pic>
      <p:sp>
        <p:nvSpPr>
          <p:cNvPr id="93187" name="Rettangolo 1"/>
          <p:cNvSpPr>
            <a:spLocks noChangeArrowheads="1"/>
          </p:cNvSpPr>
          <p:nvPr/>
        </p:nvSpPr>
        <p:spPr bwMode="auto">
          <a:xfrm>
            <a:off x="6357938" y="142875"/>
            <a:ext cx="2574925" cy="3140075"/>
          </a:xfrm>
          <a:prstGeom prst="rect">
            <a:avLst/>
          </a:prstGeom>
          <a:noFill/>
          <a:ln w="9525">
            <a:noFill/>
            <a:miter lim="800000"/>
            <a:headEnd/>
            <a:tailEnd/>
          </a:ln>
        </p:spPr>
        <p:txBody>
          <a:bodyPr wrap="none">
            <a:spAutoFit/>
          </a:bodyPr>
          <a:lstStyle/>
          <a:p>
            <a:pPr eaLnBrk="0" hangingPunct="0"/>
            <a:r>
              <a:rPr lang="it-IT" sz="6600" b="1">
                <a:solidFill>
                  <a:srgbClr val="FF0000"/>
                </a:solidFill>
                <a:latin typeface="Calibri" pitchFamily="34" charset="0"/>
              </a:rPr>
              <a:t>entra </a:t>
            </a:r>
          </a:p>
          <a:p>
            <a:pPr eaLnBrk="0" hangingPunct="0"/>
            <a:r>
              <a:rPr lang="it-IT" sz="6600" b="1">
                <a:solidFill>
                  <a:srgbClr val="FF0000"/>
                </a:solidFill>
                <a:latin typeface="Calibri" pitchFamily="34" charset="0"/>
              </a:rPr>
              <a:t>nel </a:t>
            </a:r>
          </a:p>
          <a:p>
            <a:pPr eaLnBrk="0" hangingPunct="0"/>
            <a:r>
              <a:rPr lang="it-IT" sz="6600" b="1">
                <a:solidFill>
                  <a:srgbClr val="FF0000"/>
                </a:solidFill>
                <a:latin typeface="Calibri" pitchFamily="34" charset="0"/>
              </a:rPr>
              <a:t>cuore, </a:t>
            </a:r>
            <a:endParaRPr lang="it-IT" sz="6600">
              <a:solidFill>
                <a:srgbClr val="FF0000"/>
              </a:solidFill>
              <a:latin typeface="Calibri" pitchFamily="34" charset="0"/>
            </a:endParaRPr>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ChangeArrowheads="1"/>
          </p:cNvSpPr>
          <p:nvPr/>
        </p:nvSpPr>
        <p:spPr bwMode="auto">
          <a:xfrm>
            <a:off x="642938" y="1285875"/>
            <a:ext cx="3000375" cy="4154488"/>
          </a:xfrm>
          <a:prstGeom prst="rect">
            <a:avLst/>
          </a:prstGeom>
          <a:noFill/>
          <a:ln w="9525">
            <a:noFill/>
            <a:miter lim="800000"/>
            <a:headEnd/>
            <a:tailEnd/>
          </a:ln>
        </p:spPr>
        <p:txBody>
          <a:bodyPr anchor="ctr">
            <a:spAutoFit/>
          </a:bodyPr>
          <a:lstStyle/>
          <a:p>
            <a:pPr eaLnBrk="0" hangingPunct="0"/>
            <a:r>
              <a:rPr lang="it-IT" sz="6600" b="1">
                <a:solidFill>
                  <a:srgbClr val="00B0F0"/>
                </a:solidFill>
                <a:latin typeface="Tahoma" pitchFamily="34" charset="0"/>
                <a:ea typeface="Times New Roman" pitchFamily="18" charset="0"/>
                <a:cs typeface="Tahoma" pitchFamily="34" charset="0"/>
              </a:rPr>
              <a:t>si </a:t>
            </a:r>
          </a:p>
          <a:p>
            <a:pPr eaLnBrk="0" hangingPunct="0"/>
            <a:r>
              <a:rPr lang="it-IT" sz="6600" b="1">
                <a:solidFill>
                  <a:srgbClr val="00B0F0"/>
                </a:solidFill>
                <a:latin typeface="Tahoma" pitchFamily="34" charset="0"/>
                <a:ea typeface="Times New Roman" pitchFamily="18" charset="0"/>
                <a:cs typeface="Tahoma" pitchFamily="34" charset="0"/>
              </a:rPr>
              <a:t>vede </a:t>
            </a:r>
          </a:p>
          <a:p>
            <a:pPr eaLnBrk="0" hangingPunct="0"/>
            <a:r>
              <a:rPr lang="it-IT" sz="6600" b="1">
                <a:solidFill>
                  <a:srgbClr val="00B0F0"/>
                </a:solidFill>
                <a:latin typeface="Tahoma" pitchFamily="34" charset="0"/>
                <a:ea typeface="Times New Roman" pitchFamily="18" charset="0"/>
                <a:cs typeface="Tahoma" pitchFamily="34" charset="0"/>
              </a:rPr>
              <a:t>sul </a:t>
            </a:r>
          </a:p>
          <a:p>
            <a:pPr eaLnBrk="0" hangingPunct="0"/>
            <a:r>
              <a:rPr lang="it-IT" sz="6600" b="1">
                <a:solidFill>
                  <a:srgbClr val="00B0F0"/>
                </a:solidFill>
                <a:latin typeface="Tahoma" pitchFamily="34" charset="0"/>
                <a:ea typeface="Times New Roman" pitchFamily="18" charset="0"/>
                <a:cs typeface="Tahoma" pitchFamily="34" charset="0"/>
              </a:rPr>
              <a:t>volto</a:t>
            </a:r>
            <a:r>
              <a:rPr lang="it-IT" sz="6600">
                <a:solidFill>
                  <a:srgbClr val="00B0F0"/>
                </a:solidFill>
                <a:latin typeface="Calibri" pitchFamily="34" charset="0"/>
                <a:ea typeface="Calibri" pitchFamily="34" charset="0"/>
                <a:cs typeface="Times New Roman" pitchFamily="18" charset="0"/>
              </a:rPr>
              <a:t> </a:t>
            </a:r>
            <a:endParaRPr lang="it-IT" sz="6600">
              <a:solidFill>
                <a:srgbClr val="00B0F0"/>
              </a:solidFill>
              <a:latin typeface="Calibri" pitchFamily="34" charset="0"/>
            </a:endParaRPr>
          </a:p>
        </p:txBody>
      </p:sp>
      <p:pic>
        <p:nvPicPr>
          <p:cNvPr id="94211" name="Picture 2" descr="http://immareli.altervista.org/ani/nativ01.gif"/>
          <p:cNvPicPr>
            <a:picLocks noChangeAspect="1" noChangeArrowheads="1" noCrop="1"/>
          </p:cNvPicPr>
          <p:nvPr/>
        </p:nvPicPr>
        <p:blipFill>
          <a:blip r:embed="rId2"/>
          <a:srcRect/>
          <a:stretch>
            <a:fillRect/>
          </a:stretch>
        </p:blipFill>
        <p:spPr bwMode="auto">
          <a:xfrm>
            <a:off x="4071938" y="0"/>
            <a:ext cx="5072062" cy="6883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4" descr="http://tillilh9821.altervista.org/albums/userpics/10001/kendraburton.jpg"/>
          <p:cNvPicPr>
            <a:picLocks noChangeAspect="1" noChangeArrowheads="1"/>
          </p:cNvPicPr>
          <p:nvPr/>
        </p:nvPicPr>
        <p:blipFill>
          <a:blip r:embed="rId2"/>
          <a:srcRect/>
          <a:stretch>
            <a:fillRect/>
          </a:stretch>
        </p:blipFill>
        <p:spPr bwMode="auto">
          <a:xfrm>
            <a:off x="428625" y="285750"/>
            <a:ext cx="5959475" cy="5929313"/>
          </a:xfrm>
          <a:prstGeom prst="rect">
            <a:avLst/>
          </a:prstGeom>
          <a:noFill/>
          <a:ln w="9525">
            <a:noFill/>
            <a:miter lim="800000"/>
            <a:headEnd/>
            <a:tailEnd/>
          </a:ln>
        </p:spPr>
      </p:pic>
      <p:sp>
        <p:nvSpPr>
          <p:cNvPr id="95235" name="Rettangolo 1"/>
          <p:cNvSpPr>
            <a:spLocks noChangeArrowheads="1"/>
          </p:cNvSpPr>
          <p:nvPr/>
        </p:nvSpPr>
        <p:spPr bwMode="auto">
          <a:xfrm>
            <a:off x="6143625" y="857250"/>
            <a:ext cx="3532188" cy="5170488"/>
          </a:xfrm>
          <a:prstGeom prst="rect">
            <a:avLst/>
          </a:prstGeom>
          <a:noFill/>
          <a:ln w="9525">
            <a:noFill/>
            <a:miter lim="800000"/>
            <a:headEnd/>
            <a:tailEnd/>
          </a:ln>
        </p:spPr>
        <p:txBody>
          <a:bodyPr>
            <a:spAutoFit/>
          </a:bodyPr>
          <a:lstStyle/>
          <a:p>
            <a:pPr eaLnBrk="0" hangingPunct="0"/>
            <a:r>
              <a:rPr lang="it-IT" sz="6600" b="1">
                <a:latin typeface="Calibri" pitchFamily="34" charset="0"/>
              </a:rPr>
              <a:t>  </a:t>
            </a:r>
            <a:r>
              <a:rPr lang="it-IT" sz="6600" b="1">
                <a:solidFill>
                  <a:srgbClr val="FF0000"/>
                </a:solidFill>
                <a:latin typeface="Calibri" pitchFamily="34" charset="0"/>
              </a:rPr>
              <a:t>Ora </a:t>
            </a:r>
          </a:p>
          <a:p>
            <a:pPr eaLnBrk="0" hangingPunct="0"/>
            <a:r>
              <a:rPr lang="it-IT" sz="6600" b="1">
                <a:solidFill>
                  <a:srgbClr val="FF0000"/>
                </a:solidFill>
                <a:latin typeface="Calibri" pitchFamily="34" charset="0"/>
              </a:rPr>
              <a:t>  ti </a:t>
            </a:r>
          </a:p>
          <a:p>
            <a:pPr eaLnBrk="0" hangingPunct="0"/>
            <a:r>
              <a:rPr lang="it-IT" sz="6600" b="1">
                <a:solidFill>
                  <a:srgbClr val="FF0000"/>
                </a:solidFill>
                <a:latin typeface="Calibri" pitchFamily="34" charset="0"/>
              </a:rPr>
              <a:t>  stringo </a:t>
            </a:r>
          </a:p>
          <a:p>
            <a:pPr eaLnBrk="0" hangingPunct="0"/>
            <a:r>
              <a:rPr lang="it-IT" sz="6600" b="1">
                <a:solidFill>
                  <a:srgbClr val="FF0000"/>
                </a:solidFill>
                <a:latin typeface="Calibri" pitchFamily="34" charset="0"/>
              </a:rPr>
              <a:t>  la </a:t>
            </a:r>
          </a:p>
          <a:p>
            <a:pPr eaLnBrk="0" hangingPunct="0"/>
            <a:r>
              <a:rPr lang="it-IT" sz="6600" b="1">
                <a:solidFill>
                  <a:srgbClr val="FF0000"/>
                </a:solidFill>
                <a:latin typeface="Calibri" pitchFamily="34" charset="0"/>
              </a:rPr>
              <a:t>  mano </a:t>
            </a:r>
            <a:endParaRPr lang="it-IT" sz="6600">
              <a:solidFill>
                <a:srgbClr val="FF0000"/>
              </a:solidFill>
              <a:latin typeface="Calibri" pitchFamily="34" charset="0"/>
            </a:endParaRPr>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4" descr="Clicca per immagine full size"/>
          <p:cNvPicPr>
            <a:picLocks noChangeAspect="1" noChangeArrowheads="1"/>
          </p:cNvPicPr>
          <p:nvPr/>
        </p:nvPicPr>
        <p:blipFill>
          <a:blip r:embed="rId2"/>
          <a:srcRect/>
          <a:stretch>
            <a:fillRect/>
          </a:stretch>
        </p:blipFill>
        <p:spPr bwMode="auto">
          <a:xfrm>
            <a:off x="642938" y="928688"/>
            <a:ext cx="7654925" cy="5492750"/>
          </a:xfrm>
          <a:prstGeom prst="rect">
            <a:avLst/>
          </a:prstGeom>
          <a:noFill/>
          <a:ln w="9525">
            <a:noFill/>
            <a:miter lim="800000"/>
            <a:headEnd/>
            <a:tailEnd/>
          </a:ln>
        </p:spPr>
      </p:pic>
      <p:sp>
        <p:nvSpPr>
          <p:cNvPr id="96259" name="Rectangle 3"/>
          <p:cNvSpPr>
            <a:spLocks noChangeArrowheads="1"/>
          </p:cNvSpPr>
          <p:nvPr/>
        </p:nvSpPr>
        <p:spPr bwMode="auto">
          <a:xfrm>
            <a:off x="285750" y="357188"/>
            <a:ext cx="7624763" cy="1108075"/>
          </a:xfrm>
          <a:prstGeom prst="rect">
            <a:avLst/>
          </a:prstGeom>
          <a:noFill/>
          <a:ln w="9525">
            <a:noFill/>
            <a:miter lim="800000"/>
            <a:headEnd/>
            <a:tailEnd/>
          </a:ln>
        </p:spPr>
        <p:txBody>
          <a:bodyPr wrap="none" anchor="ctr">
            <a:spAutoFit/>
          </a:bodyPr>
          <a:lstStyle/>
          <a:p>
            <a:pPr eaLnBrk="0" hangingPunct="0"/>
            <a:r>
              <a:rPr lang="it-IT" sz="6600" b="1">
                <a:latin typeface="Tahoma" pitchFamily="34" charset="0"/>
                <a:ea typeface="Times New Roman" pitchFamily="18" charset="0"/>
                <a:cs typeface="Tahoma" pitchFamily="34" charset="0"/>
              </a:rPr>
              <a:t>non sono più solo</a:t>
            </a:r>
            <a:endParaRPr lang="it-IT" sz="6600">
              <a:latin typeface="Calibri" pitchFamily="34" charset="0"/>
              <a:ea typeface="Times New Roman" pitchFamily="18" charset="0"/>
              <a:cs typeface="Tahoma" pitchFamily="34" charset="0"/>
            </a:endParaRPr>
          </a:p>
        </p:txBody>
      </p:sp>
      <p:sp>
        <p:nvSpPr>
          <p:cNvPr id="96260" name="Rectangle 4"/>
          <p:cNvSpPr>
            <a:spLocks noChangeArrowheads="1"/>
          </p:cNvSpPr>
          <p:nvPr/>
        </p:nvSpPr>
        <p:spPr bwMode="auto">
          <a:xfrm>
            <a:off x="733425" y="4929188"/>
            <a:ext cx="8299450" cy="1108075"/>
          </a:xfrm>
          <a:prstGeom prst="rect">
            <a:avLst/>
          </a:prstGeom>
          <a:noFill/>
          <a:ln w="9525">
            <a:noFill/>
            <a:miter lim="800000"/>
            <a:headEnd/>
            <a:tailEnd/>
          </a:ln>
        </p:spPr>
        <p:txBody>
          <a:bodyPr wrap="none" anchor="ctr">
            <a:spAutoFit/>
          </a:bodyPr>
          <a:lstStyle/>
          <a:p>
            <a:pPr eaLnBrk="0" hangingPunct="0"/>
            <a:r>
              <a:rPr lang="it-IT" sz="6600" b="1">
                <a:latin typeface="Tahoma" pitchFamily="34" charset="0"/>
                <a:ea typeface="Times New Roman" pitchFamily="18" charset="0"/>
                <a:cs typeface="Tahoma" pitchFamily="34" charset="0"/>
              </a:rPr>
              <a:t>non sei più lontano</a:t>
            </a:r>
            <a:endParaRPr lang="it-IT" sz="6600">
              <a:latin typeface="Calibri" pitchFamily="34" charset="0"/>
              <a:ea typeface="Times New Roman" pitchFamily="18" charset="0"/>
              <a:cs typeface="Tahoma" pitchFamily="34" charset="0"/>
            </a:endParaRPr>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
          <p:cNvSpPr>
            <a:spLocks noChangeArrowheads="1"/>
          </p:cNvSpPr>
          <p:nvPr/>
        </p:nvSpPr>
        <p:spPr bwMode="auto">
          <a:xfrm>
            <a:off x="2214563" y="5357813"/>
            <a:ext cx="6929437" cy="1108075"/>
          </a:xfrm>
          <a:prstGeom prst="rect">
            <a:avLst/>
          </a:prstGeom>
          <a:noFill/>
          <a:ln w="9525">
            <a:noFill/>
            <a:miter lim="800000"/>
            <a:headEnd/>
            <a:tailEnd/>
          </a:ln>
        </p:spPr>
        <p:txBody>
          <a:bodyPr anchor="ctr">
            <a:spAutoFit/>
          </a:bodyPr>
          <a:lstStyle/>
          <a:p>
            <a:pPr eaLnBrk="0" hangingPunct="0"/>
            <a:r>
              <a:rPr lang="it-IT" sz="6600">
                <a:latin typeface="Tahoma" pitchFamily="34" charset="0"/>
                <a:ea typeface="Times New Roman" pitchFamily="18" charset="0"/>
                <a:cs typeface="Tahoma" pitchFamily="34" charset="0"/>
              </a:rPr>
              <a:t>attorno al Signore </a:t>
            </a:r>
            <a:endParaRPr lang="it-IT" sz="6600">
              <a:latin typeface="Calibri" pitchFamily="34" charset="0"/>
              <a:ea typeface="Times New Roman" pitchFamily="18" charset="0"/>
              <a:cs typeface="Tahoma" pitchFamily="34" charset="0"/>
            </a:endParaRPr>
          </a:p>
        </p:txBody>
      </p:sp>
      <p:sp>
        <p:nvSpPr>
          <p:cNvPr id="97283" name="Rettangolo 3"/>
          <p:cNvSpPr>
            <a:spLocks noChangeArrowheads="1"/>
          </p:cNvSpPr>
          <p:nvPr/>
        </p:nvSpPr>
        <p:spPr bwMode="auto">
          <a:xfrm>
            <a:off x="2860675" y="0"/>
            <a:ext cx="6283325" cy="1108075"/>
          </a:xfrm>
          <a:prstGeom prst="rect">
            <a:avLst/>
          </a:prstGeom>
          <a:noFill/>
          <a:ln w="9525">
            <a:noFill/>
            <a:miter lim="800000"/>
            <a:headEnd/>
            <a:tailEnd/>
          </a:ln>
        </p:spPr>
        <p:txBody>
          <a:bodyPr wrap="none">
            <a:spAutoFit/>
          </a:bodyPr>
          <a:lstStyle/>
          <a:p>
            <a:pPr eaLnBrk="0" hangingPunct="0"/>
            <a:r>
              <a:rPr lang="it-IT" sz="6600">
                <a:solidFill>
                  <a:srgbClr val="000000"/>
                </a:solidFill>
                <a:latin typeface="Tahoma" pitchFamily="34" charset="0"/>
                <a:ea typeface="Times New Roman" pitchFamily="18" charset="0"/>
                <a:cs typeface="Tahoma" pitchFamily="34" charset="0"/>
              </a:rPr>
              <a:t>Questa amicizia </a:t>
            </a:r>
            <a:endParaRPr lang="it-IT">
              <a:latin typeface="Calibri" pitchFamily="34" charset="0"/>
              <a:ea typeface="Times New Roman" pitchFamily="18" charset="0"/>
              <a:cs typeface="Tahoma" pitchFamily="34" charset="0"/>
            </a:endParaRPr>
          </a:p>
        </p:txBody>
      </p:sp>
      <p:pic>
        <p:nvPicPr>
          <p:cNvPr id="97284" name="Picture 14" descr="http://tillilh9821.altervista.org/albums/userpics/10001/ist2_865859_nativity_kids.jpg"/>
          <p:cNvPicPr>
            <a:picLocks noChangeAspect="1" noChangeArrowheads="1"/>
          </p:cNvPicPr>
          <p:nvPr/>
        </p:nvPicPr>
        <p:blipFill>
          <a:blip r:embed="rId2"/>
          <a:srcRect/>
          <a:stretch>
            <a:fillRect/>
          </a:stretch>
        </p:blipFill>
        <p:spPr bwMode="auto">
          <a:xfrm>
            <a:off x="785813" y="1714500"/>
            <a:ext cx="6473825" cy="31162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3" descr="natale12"/>
          <p:cNvPicPr>
            <a:picLocks noChangeAspect="1" noChangeArrowheads="1" noCrop="1"/>
          </p:cNvPicPr>
          <p:nvPr/>
        </p:nvPicPr>
        <p:blipFill>
          <a:blip r:embed="rId2"/>
          <a:srcRect/>
          <a:stretch>
            <a:fillRect/>
          </a:stretch>
        </p:blipFill>
        <p:spPr bwMode="auto">
          <a:xfrm>
            <a:off x="1000125" y="1928813"/>
            <a:ext cx="6985000" cy="3146425"/>
          </a:xfrm>
          <a:prstGeom prst="rect">
            <a:avLst/>
          </a:prstGeom>
          <a:noFill/>
          <a:ln w="9525">
            <a:noFill/>
            <a:miter lim="800000"/>
            <a:headEnd/>
            <a:tailEnd/>
          </a:ln>
        </p:spPr>
      </p:pic>
      <p:sp>
        <p:nvSpPr>
          <p:cNvPr id="95235" name="Rettangolo 2"/>
          <p:cNvSpPr>
            <a:spLocks noChangeArrowheads="1"/>
          </p:cNvSpPr>
          <p:nvPr/>
        </p:nvSpPr>
        <p:spPr bwMode="auto">
          <a:xfrm>
            <a:off x="214282" y="4786322"/>
            <a:ext cx="5646802" cy="1107996"/>
          </a:xfrm>
          <a:prstGeom prst="rect">
            <a:avLst/>
          </a:prstGeom>
          <a:solidFill>
            <a:srgbClr val="FFFFFF">
              <a:alpha val="69804"/>
            </a:srgbClr>
          </a:solidFill>
          <a:effectLst>
            <a:softEdge rad="63500"/>
          </a:effectLst>
        </p:spPr>
        <p:txBody>
          <a:bodyPr wrap="none">
            <a:spAutoFit/>
          </a:bodyPr>
          <a:lstStyle/>
          <a:p>
            <a:pPr algn="ctr" eaLnBrk="0" hangingPunct="0">
              <a:defRPr/>
            </a:pPr>
            <a:r>
              <a:rPr lang="it-IT" sz="6600" dirty="0">
                <a:solidFill>
                  <a:srgbClr val="000000"/>
                </a:solidFill>
                <a:latin typeface="Tahoma" pitchFamily="34" charset="0"/>
                <a:ea typeface="Times New Roman" pitchFamily="18" charset="0"/>
                <a:cs typeface="Tahoma" pitchFamily="34" charset="0"/>
              </a:rPr>
              <a:t>non può finire.</a:t>
            </a:r>
          </a:p>
        </p:txBody>
      </p:sp>
      <p:sp>
        <p:nvSpPr>
          <p:cNvPr id="5" name="Rettangolo 4"/>
          <p:cNvSpPr/>
          <p:nvPr/>
        </p:nvSpPr>
        <p:spPr>
          <a:xfrm>
            <a:off x="2766292" y="1071546"/>
            <a:ext cx="6377707" cy="1107996"/>
          </a:xfrm>
          <a:prstGeom prst="rect">
            <a:avLst/>
          </a:prstGeom>
          <a:solidFill>
            <a:srgbClr val="FFFFFF">
              <a:alpha val="69804"/>
            </a:srgbClr>
          </a:solidFill>
          <a:effectLst>
            <a:softEdge rad="63500"/>
          </a:effectLst>
        </p:spPr>
        <p:txBody>
          <a:bodyPr wrap="none">
            <a:spAutoFit/>
          </a:bodyPr>
          <a:lstStyle/>
          <a:p>
            <a:pPr algn="ctr" eaLnBrk="0" hangingPunct="0">
              <a:defRPr/>
            </a:pPr>
            <a:r>
              <a:rPr lang="it-IT" sz="6600" dirty="0">
                <a:solidFill>
                  <a:srgbClr val="000000"/>
                </a:solidFill>
                <a:latin typeface="Tahoma" pitchFamily="34" charset="0"/>
                <a:ea typeface="Times New Roman" pitchFamily="18" charset="0"/>
                <a:cs typeface="Tahoma" pitchFamily="34" charset="0"/>
              </a:rPr>
              <a:t>è</a:t>
            </a:r>
            <a:r>
              <a:rPr lang="it-IT" sz="6600" dirty="0">
                <a:solidFill>
                  <a:srgbClr val="000000"/>
                </a:solidFill>
                <a:latin typeface="Calibri" pitchFamily="34" charset="0"/>
                <a:ea typeface="Times New Roman" pitchFamily="18" charset="0"/>
                <a:cs typeface="Tahoma" pitchFamily="34" charset="0"/>
              </a:rPr>
              <a:t> </a:t>
            </a:r>
            <a:r>
              <a:rPr lang="it-IT" sz="6600" dirty="0">
                <a:solidFill>
                  <a:srgbClr val="000000"/>
                </a:solidFill>
                <a:latin typeface="Tahoma" pitchFamily="34" charset="0"/>
                <a:ea typeface="Times New Roman" pitchFamily="18" charset="0"/>
                <a:cs typeface="Tahoma" pitchFamily="34" charset="0"/>
              </a:rPr>
              <a:t>troppo grande </a:t>
            </a:r>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ttp://www.kyrieeleison.eu/liturgia/maternita_maria.gif"/>
          <p:cNvPicPr>
            <a:picLocks noChangeAspect="1" noChangeArrowheads="1" noCrop="1"/>
          </p:cNvPicPr>
          <p:nvPr/>
        </p:nvPicPr>
        <p:blipFill>
          <a:blip r:embed="rId2"/>
          <a:srcRect/>
          <a:stretch>
            <a:fillRect/>
          </a:stretch>
        </p:blipFill>
        <p:spPr bwMode="auto">
          <a:xfrm>
            <a:off x="0" y="0"/>
            <a:ext cx="6469063" cy="6858000"/>
          </a:xfrm>
          <a:prstGeom prst="rect">
            <a:avLst/>
          </a:prstGeom>
          <a:noFill/>
          <a:ln w="9525">
            <a:noFill/>
            <a:miter lim="800000"/>
            <a:headEnd/>
            <a:tailEnd/>
          </a:ln>
        </p:spPr>
      </p:pic>
      <p:sp>
        <p:nvSpPr>
          <p:cNvPr id="99331" name="Rettangolo 1"/>
          <p:cNvSpPr>
            <a:spLocks noChangeArrowheads="1"/>
          </p:cNvSpPr>
          <p:nvPr/>
        </p:nvSpPr>
        <p:spPr bwMode="auto">
          <a:xfrm>
            <a:off x="5422900" y="214313"/>
            <a:ext cx="3721100" cy="4154487"/>
          </a:xfrm>
          <a:prstGeom prst="rect">
            <a:avLst/>
          </a:prstGeom>
          <a:noFill/>
          <a:ln w="9525">
            <a:noFill/>
            <a:miter lim="800000"/>
            <a:headEnd/>
            <a:tailEnd/>
          </a:ln>
        </p:spPr>
        <p:txBody>
          <a:bodyPr wrap="none">
            <a:spAutoFit/>
          </a:bodyPr>
          <a:lstStyle/>
          <a:p>
            <a:pPr eaLnBrk="0" hangingPunct="0"/>
            <a:r>
              <a:rPr lang="it-IT" sz="6600" b="1">
                <a:latin typeface="Tahoma" pitchFamily="34" charset="0"/>
                <a:cs typeface="Times New Roman" pitchFamily="18" charset="0"/>
              </a:rPr>
              <a:t>    La </a:t>
            </a:r>
          </a:p>
          <a:p>
            <a:pPr eaLnBrk="0" hangingPunct="0"/>
            <a:r>
              <a:rPr lang="it-IT" sz="6600" b="1">
                <a:latin typeface="Tahoma" pitchFamily="34" charset="0"/>
                <a:cs typeface="Times New Roman" pitchFamily="18" charset="0"/>
              </a:rPr>
              <a:t>    pace </a:t>
            </a:r>
          </a:p>
          <a:p>
            <a:pPr eaLnBrk="0" hangingPunct="0"/>
            <a:r>
              <a:rPr lang="it-IT" sz="6600" b="1">
                <a:latin typeface="Tahoma" pitchFamily="34" charset="0"/>
                <a:cs typeface="Times New Roman" pitchFamily="18" charset="0"/>
              </a:rPr>
              <a:t>    viene </a:t>
            </a:r>
          </a:p>
          <a:p>
            <a:pPr eaLnBrk="0" hangingPunct="0"/>
            <a:r>
              <a:rPr lang="it-IT" sz="6600" b="1">
                <a:latin typeface="Tahoma" pitchFamily="34" charset="0"/>
                <a:cs typeface="Times New Roman" pitchFamily="18" charset="0"/>
              </a:rPr>
              <a:t>dall'alto</a:t>
            </a:r>
            <a:endParaRPr lang="it-IT" sz="6600">
              <a:latin typeface="Calibri" pitchFamily="34" charset="0"/>
            </a:endParaRPr>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0045B4"/>
        </a:solidFill>
        <a:effectLst/>
      </p:bgPr>
    </p:bg>
    <p:spTree>
      <p:nvGrpSpPr>
        <p:cNvPr id="1" name=""/>
        <p:cNvGrpSpPr/>
        <p:nvPr/>
      </p:nvGrpSpPr>
      <p:grpSpPr>
        <a:xfrm>
          <a:off x="0" y="0"/>
          <a:ext cx="0" cy="0"/>
          <a:chOff x="0" y="0"/>
          <a:chExt cx="0" cy="0"/>
        </a:xfrm>
      </p:grpSpPr>
      <p:pic>
        <p:nvPicPr>
          <p:cNvPr id="4" name="Picture 8" descr="http://immareli.altervista.org/ani/nativ.gif"/>
          <p:cNvPicPr>
            <a:picLocks noChangeAspect="1" noChangeArrowheads="1" noCrop="1"/>
          </p:cNvPicPr>
          <p:nvPr/>
        </p:nvPicPr>
        <p:blipFill>
          <a:blip r:embed="rId2" cstate="email"/>
          <a:srcRect/>
          <a:stretch>
            <a:fillRect/>
          </a:stretch>
        </p:blipFill>
        <p:spPr bwMode="auto">
          <a:xfrm>
            <a:off x="214282" y="785794"/>
            <a:ext cx="6218920" cy="4643446"/>
          </a:xfrm>
          <a:prstGeom prst="rect">
            <a:avLst/>
          </a:prstGeom>
          <a:noFill/>
          <a:ln w="9525">
            <a:noFill/>
            <a:miter lim="800000"/>
            <a:headEnd/>
            <a:tailEnd/>
          </a:ln>
          <a:effectLst>
            <a:softEdge rad="127000"/>
          </a:effectLst>
        </p:spPr>
      </p:pic>
      <p:sp>
        <p:nvSpPr>
          <p:cNvPr id="100355" name="Rettangolo 1"/>
          <p:cNvSpPr>
            <a:spLocks noChangeArrowheads="1"/>
          </p:cNvSpPr>
          <p:nvPr/>
        </p:nvSpPr>
        <p:spPr bwMode="auto">
          <a:xfrm>
            <a:off x="6357938" y="142875"/>
            <a:ext cx="2574925" cy="3140075"/>
          </a:xfrm>
          <a:prstGeom prst="rect">
            <a:avLst/>
          </a:prstGeom>
          <a:noFill/>
          <a:ln w="9525">
            <a:noFill/>
            <a:miter lim="800000"/>
            <a:headEnd/>
            <a:tailEnd/>
          </a:ln>
        </p:spPr>
        <p:txBody>
          <a:bodyPr wrap="none">
            <a:spAutoFit/>
          </a:bodyPr>
          <a:lstStyle/>
          <a:p>
            <a:pPr eaLnBrk="0" hangingPunct="0"/>
            <a:r>
              <a:rPr lang="it-IT" sz="6600" b="1">
                <a:solidFill>
                  <a:srgbClr val="FF0000"/>
                </a:solidFill>
                <a:latin typeface="Calibri" pitchFamily="34" charset="0"/>
              </a:rPr>
              <a:t>entra </a:t>
            </a:r>
          </a:p>
          <a:p>
            <a:pPr eaLnBrk="0" hangingPunct="0"/>
            <a:r>
              <a:rPr lang="it-IT" sz="6600" b="1">
                <a:solidFill>
                  <a:srgbClr val="FF0000"/>
                </a:solidFill>
                <a:latin typeface="Calibri" pitchFamily="34" charset="0"/>
              </a:rPr>
              <a:t>nel </a:t>
            </a:r>
          </a:p>
          <a:p>
            <a:pPr eaLnBrk="0" hangingPunct="0"/>
            <a:r>
              <a:rPr lang="it-IT" sz="6600" b="1">
                <a:solidFill>
                  <a:srgbClr val="FF0000"/>
                </a:solidFill>
                <a:latin typeface="Calibri" pitchFamily="34" charset="0"/>
              </a:rPr>
              <a:t>cuore, </a:t>
            </a:r>
            <a:endParaRPr lang="it-IT" sz="6600">
              <a:solidFill>
                <a:srgbClr val="FF0000"/>
              </a:solidFill>
              <a:latin typeface="Calibri" pitchFamily="34"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8" descr="Clicca per immagine full size"/>
          <p:cNvPicPr>
            <a:picLocks noChangeAspect="1" noChangeArrowheads="1"/>
          </p:cNvPicPr>
          <p:nvPr/>
        </p:nvPicPr>
        <p:blipFill>
          <a:blip r:embed="rId2"/>
          <a:srcRect/>
          <a:stretch>
            <a:fillRect/>
          </a:stretch>
        </p:blipFill>
        <p:spPr bwMode="auto">
          <a:xfrm>
            <a:off x="0" y="0"/>
            <a:ext cx="9188450" cy="6858000"/>
          </a:xfrm>
          <a:prstGeom prst="rect">
            <a:avLst/>
          </a:prstGeom>
          <a:noFill/>
          <a:ln w="9525">
            <a:noFill/>
            <a:miter lim="800000"/>
            <a:headEnd/>
            <a:tailEnd/>
          </a:ln>
        </p:spPr>
      </p:pic>
      <p:sp>
        <p:nvSpPr>
          <p:cNvPr id="2" name="Rectangle 1"/>
          <p:cNvSpPr>
            <a:spLocks noChangeArrowheads="1"/>
          </p:cNvSpPr>
          <p:nvPr/>
        </p:nvSpPr>
        <p:spPr bwMode="auto">
          <a:xfrm>
            <a:off x="1714480" y="0"/>
            <a:ext cx="5857887" cy="1446550"/>
          </a:xfrm>
          <a:prstGeom prst="rect">
            <a:avLst/>
          </a:prstGeom>
          <a:solidFill>
            <a:srgbClr val="FFFFFF">
              <a:alpha val="69804"/>
            </a:srgbClr>
          </a:solidFill>
          <a:effectLst>
            <a:softEdge rad="63500"/>
          </a:effectLst>
        </p:spPr>
        <p:txBody>
          <a:bodyPr>
            <a:spAutoFit/>
          </a:bodyPr>
          <a:lstStyle/>
          <a:p>
            <a:pPr algn="ctr" eaLnBrk="0" hangingPunct="0">
              <a:defRPr/>
            </a:pPr>
            <a:r>
              <a:rPr lang="it-IT" sz="44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giacché ti fece amor </a:t>
            </a:r>
          </a:p>
          <a:p>
            <a:pPr algn="ctr" eaLnBrk="0" hangingPunct="0">
              <a:defRPr/>
            </a:pPr>
            <a:r>
              <a:rPr lang="it-IT" sz="44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povero ancora.</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
          <p:cNvSpPr>
            <a:spLocks noChangeArrowheads="1"/>
          </p:cNvSpPr>
          <p:nvPr/>
        </p:nvSpPr>
        <p:spPr bwMode="auto">
          <a:xfrm>
            <a:off x="642938" y="1285875"/>
            <a:ext cx="3000375" cy="4154488"/>
          </a:xfrm>
          <a:prstGeom prst="rect">
            <a:avLst/>
          </a:prstGeom>
          <a:noFill/>
          <a:ln w="9525">
            <a:noFill/>
            <a:miter lim="800000"/>
            <a:headEnd/>
            <a:tailEnd/>
          </a:ln>
        </p:spPr>
        <p:txBody>
          <a:bodyPr anchor="ctr">
            <a:spAutoFit/>
          </a:bodyPr>
          <a:lstStyle/>
          <a:p>
            <a:pPr eaLnBrk="0" hangingPunct="0"/>
            <a:r>
              <a:rPr lang="it-IT" sz="6600" b="1">
                <a:solidFill>
                  <a:srgbClr val="00B0F0"/>
                </a:solidFill>
                <a:latin typeface="Tahoma" pitchFamily="34" charset="0"/>
                <a:ea typeface="Times New Roman" pitchFamily="18" charset="0"/>
                <a:cs typeface="Tahoma" pitchFamily="34" charset="0"/>
              </a:rPr>
              <a:t>si </a:t>
            </a:r>
          </a:p>
          <a:p>
            <a:pPr eaLnBrk="0" hangingPunct="0"/>
            <a:r>
              <a:rPr lang="it-IT" sz="6600" b="1">
                <a:solidFill>
                  <a:srgbClr val="00B0F0"/>
                </a:solidFill>
                <a:latin typeface="Tahoma" pitchFamily="34" charset="0"/>
                <a:ea typeface="Times New Roman" pitchFamily="18" charset="0"/>
                <a:cs typeface="Tahoma" pitchFamily="34" charset="0"/>
              </a:rPr>
              <a:t>vede </a:t>
            </a:r>
          </a:p>
          <a:p>
            <a:pPr eaLnBrk="0" hangingPunct="0"/>
            <a:r>
              <a:rPr lang="it-IT" sz="6600" b="1">
                <a:solidFill>
                  <a:srgbClr val="00B0F0"/>
                </a:solidFill>
                <a:latin typeface="Tahoma" pitchFamily="34" charset="0"/>
                <a:ea typeface="Times New Roman" pitchFamily="18" charset="0"/>
                <a:cs typeface="Tahoma" pitchFamily="34" charset="0"/>
              </a:rPr>
              <a:t>sul </a:t>
            </a:r>
          </a:p>
          <a:p>
            <a:pPr eaLnBrk="0" hangingPunct="0"/>
            <a:r>
              <a:rPr lang="it-IT" sz="6600" b="1">
                <a:solidFill>
                  <a:srgbClr val="00B0F0"/>
                </a:solidFill>
                <a:latin typeface="Tahoma" pitchFamily="34" charset="0"/>
                <a:ea typeface="Times New Roman" pitchFamily="18" charset="0"/>
                <a:cs typeface="Tahoma" pitchFamily="34" charset="0"/>
              </a:rPr>
              <a:t>volto</a:t>
            </a:r>
            <a:r>
              <a:rPr lang="it-IT" sz="6600">
                <a:solidFill>
                  <a:srgbClr val="00B0F0"/>
                </a:solidFill>
                <a:latin typeface="Calibri" pitchFamily="34" charset="0"/>
                <a:ea typeface="Calibri" pitchFamily="34" charset="0"/>
                <a:cs typeface="Times New Roman" pitchFamily="18" charset="0"/>
              </a:rPr>
              <a:t> </a:t>
            </a:r>
            <a:endParaRPr lang="it-IT" sz="6600">
              <a:solidFill>
                <a:srgbClr val="00B0F0"/>
              </a:solidFill>
              <a:latin typeface="Calibri" pitchFamily="34" charset="0"/>
            </a:endParaRPr>
          </a:p>
        </p:txBody>
      </p:sp>
      <p:pic>
        <p:nvPicPr>
          <p:cNvPr id="101379" name="Picture 2" descr="http://immareli.altervista.org/ani/nativ01.gif"/>
          <p:cNvPicPr>
            <a:picLocks noChangeAspect="1" noChangeArrowheads="1" noCrop="1"/>
          </p:cNvPicPr>
          <p:nvPr/>
        </p:nvPicPr>
        <p:blipFill>
          <a:blip r:embed="rId2"/>
          <a:srcRect/>
          <a:stretch>
            <a:fillRect/>
          </a:stretch>
        </p:blipFill>
        <p:spPr bwMode="auto">
          <a:xfrm>
            <a:off x="4071938" y="0"/>
            <a:ext cx="5072062" cy="6883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4" descr="http://tillilh9821.altervista.org/albums/userpics/10001/kendraburton.jpg"/>
          <p:cNvPicPr>
            <a:picLocks noChangeAspect="1" noChangeArrowheads="1"/>
          </p:cNvPicPr>
          <p:nvPr/>
        </p:nvPicPr>
        <p:blipFill>
          <a:blip r:embed="rId2"/>
          <a:srcRect/>
          <a:stretch>
            <a:fillRect/>
          </a:stretch>
        </p:blipFill>
        <p:spPr bwMode="auto">
          <a:xfrm>
            <a:off x="428625" y="285750"/>
            <a:ext cx="5959475" cy="5929313"/>
          </a:xfrm>
          <a:prstGeom prst="rect">
            <a:avLst/>
          </a:prstGeom>
          <a:noFill/>
          <a:ln w="9525">
            <a:noFill/>
            <a:miter lim="800000"/>
            <a:headEnd/>
            <a:tailEnd/>
          </a:ln>
        </p:spPr>
      </p:pic>
      <p:sp>
        <p:nvSpPr>
          <p:cNvPr id="102403" name="Rettangolo 1"/>
          <p:cNvSpPr>
            <a:spLocks noChangeArrowheads="1"/>
          </p:cNvSpPr>
          <p:nvPr/>
        </p:nvSpPr>
        <p:spPr bwMode="auto">
          <a:xfrm>
            <a:off x="6143625" y="857250"/>
            <a:ext cx="3532188" cy="5170488"/>
          </a:xfrm>
          <a:prstGeom prst="rect">
            <a:avLst/>
          </a:prstGeom>
          <a:noFill/>
          <a:ln w="9525">
            <a:noFill/>
            <a:miter lim="800000"/>
            <a:headEnd/>
            <a:tailEnd/>
          </a:ln>
        </p:spPr>
        <p:txBody>
          <a:bodyPr>
            <a:spAutoFit/>
          </a:bodyPr>
          <a:lstStyle/>
          <a:p>
            <a:pPr eaLnBrk="0" hangingPunct="0"/>
            <a:r>
              <a:rPr lang="it-IT" sz="6600" b="1">
                <a:latin typeface="Calibri" pitchFamily="34" charset="0"/>
              </a:rPr>
              <a:t>  </a:t>
            </a:r>
            <a:r>
              <a:rPr lang="it-IT" sz="6600" b="1">
                <a:solidFill>
                  <a:srgbClr val="FF0000"/>
                </a:solidFill>
                <a:latin typeface="Calibri" pitchFamily="34" charset="0"/>
              </a:rPr>
              <a:t>Ora </a:t>
            </a:r>
          </a:p>
          <a:p>
            <a:pPr eaLnBrk="0" hangingPunct="0"/>
            <a:r>
              <a:rPr lang="it-IT" sz="6600" b="1">
                <a:solidFill>
                  <a:srgbClr val="FF0000"/>
                </a:solidFill>
                <a:latin typeface="Calibri" pitchFamily="34" charset="0"/>
              </a:rPr>
              <a:t>  ti </a:t>
            </a:r>
          </a:p>
          <a:p>
            <a:pPr eaLnBrk="0" hangingPunct="0"/>
            <a:r>
              <a:rPr lang="it-IT" sz="6600" b="1">
                <a:solidFill>
                  <a:srgbClr val="FF0000"/>
                </a:solidFill>
                <a:latin typeface="Calibri" pitchFamily="34" charset="0"/>
              </a:rPr>
              <a:t>  stringo </a:t>
            </a:r>
          </a:p>
          <a:p>
            <a:pPr eaLnBrk="0" hangingPunct="0"/>
            <a:r>
              <a:rPr lang="it-IT" sz="6600" b="1">
                <a:solidFill>
                  <a:srgbClr val="FF0000"/>
                </a:solidFill>
                <a:latin typeface="Calibri" pitchFamily="34" charset="0"/>
              </a:rPr>
              <a:t>  la </a:t>
            </a:r>
          </a:p>
          <a:p>
            <a:pPr eaLnBrk="0" hangingPunct="0"/>
            <a:r>
              <a:rPr lang="it-IT" sz="6600" b="1">
                <a:solidFill>
                  <a:srgbClr val="FF0000"/>
                </a:solidFill>
                <a:latin typeface="Calibri" pitchFamily="34" charset="0"/>
              </a:rPr>
              <a:t>  mano </a:t>
            </a:r>
            <a:endParaRPr lang="it-IT" sz="6600">
              <a:solidFill>
                <a:srgbClr val="FF0000"/>
              </a:solidFill>
              <a:latin typeface="Calibri" pitchFamily="34" charset="0"/>
            </a:endParaRPr>
          </a:p>
        </p:txBody>
      </p:sp>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14" descr="Clicca per immagine full size"/>
          <p:cNvPicPr>
            <a:picLocks noChangeAspect="1" noChangeArrowheads="1"/>
          </p:cNvPicPr>
          <p:nvPr/>
        </p:nvPicPr>
        <p:blipFill>
          <a:blip r:embed="rId2"/>
          <a:srcRect/>
          <a:stretch>
            <a:fillRect/>
          </a:stretch>
        </p:blipFill>
        <p:spPr bwMode="auto">
          <a:xfrm>
            <a:off x="642938" y="928688"/>
            <a:ext cx="7654925" cy="5492750"/>
          </a:xfrm>
          <a:prstGeom prst="rect">
            <a:avLst/>
          </a:prstGeom>
          <a:noFill/>
          <a:ln w="9525">
            <a:noFill/>
            <a:miter lim="800000"/>
            <a:headEnd/>
            <a:tailEnd/>
          </a:ln>
        </p:spPr>
      </p:pic>
      <p:sp>
        <p:nvSpPr>
          <p:cNvPr id="103427" name="Rectangle 3"/>
          <p:cNvSpPr>
            <a:spLocks noChangeArrowheads="1"/>
          </p:cNvSpPr>
          <p:nvPr/>
        </p:nvSpPr>
        <p:spPr bwMode="auto">
          <a:xfrm>
            <a:off x="285750" y="357188"/>
            <a:ext cx="7624763" cy="1108075"/>
          </a:xfrm>
          <a:prstGeom prst="rect">
            <a:avLst/>
          </a:prstGeom>
          <a:noFill/>
          <a:ln w="9525">
            <a:noFill/>
            <a:miter lim="800000"/>
            <a:headEnd/>
            <a:tailEnd/>
          </a:ln>
        </p:spPr>
        <p:txBody>
          <a:bodyPr wrap="none" anchor="ctr">
            <a:spAutoFit/>
          </a:bodyPr>
          <a:lstStyle/>
          <a:p>
            <a:pPr eaLnBrk="0" hangingPunct="0"/>
            <a:r>
              <a:rPr lang="it-IT" sz="6600" b="1">
                <a:latin typeface="Tahoma" pitchFamily="34" charset="0"/>
                <a:ea typeface="Times New Roman" pitchFamily="18" charset="0"/>
                <a:cs typeface="Tahoma" pitchFamily="34" charset="0"/>
              </a:rPr>
              <a:t>non sono più solo</a:t>
            </a:r>
            <a:endParaRPr lang="it-IT" sz="6600">
              <a:latin typeface="Calibri" pitchFamily="34" charset="0"/>
              <a:ea typeface="Times New Roman" pitchFamily="18" charset="0"/>
              <a:cs typeface="Tahoma" pitchFamily="34" charset="0"/>
            </a:endParaRPr>
          </a:p>
        </p:txBody>
      </p:sp>
      <p:sp>
        <p:nvSpPr>
          <p:cNvPr id="103428" name="Rectangle 4"/>
          <p:cNvSpPr>
            <a:spLocks noChangeArrowheads="1"/>
          </p:cNvSpPr>
          <p:nvPr/>
        </p:nvSpPr>
        <p:spPr bwMode="auto">
          <a:xfrm>
            <a:off x="733425" y="4929188"/>
            <a:ext cx="8299450" cy="1108075"/>
          </a:xfrm>
          <a:prstGeom prst="rect">
            <a:avLst/>
          </a:prstGeom>
          <a:noFill/>
          <a:ln w="9525">
            <a:noFill/>
            <a:miter lim="800000"/>
            <a:headEnd/>
            <a:tailEnd/>
          </a:ln>
        </p:spPr>
        <p:txBody>
          <a:bodyPr wrap="none" anchor="ctr">
            <a:spAutoFit/>
          </a:bodyPr>
          <a:lstStyle/>
          <a:p>
            <a:pPr eaLnBrk="0" hangingPunct="0"/>
            <a:r>
              <a:rPr lang="it-IT" sz="6600" b="1">
                <a:latin typeface="Tahoma" pitchFamily="34" charset="0"/>
                <a:ea typeface="Times New Roman" pitchFamily="18" charset="0"/>
                <a:cs typeface="Tahoma" pitchFamily="34" charset="0"/>
              </a:rPr>
              <a:t>non sei più lontano</a:t>
            </a:r>
            <a:endParaRPr lang="it-IT" sz="6600">
              <a:latin typeface="Calibri" pitchFamily="34" charset="0"/>
              <a:ea typeface="Times New Roman" pitchFamily="18" charset="0"/>
              <a:cs typeface="Tahoma" pitchFamily="34" charset="0"/>
            </a:endParaRPr>
          </a:p>
        </p:txBody>
      </p: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p:cNvSpPr>
            <a:spLocks noChangeArrowheads="1"/>
          </p:cNvSpPr>
          <p:nvPr/>
        </p:nvSpPr>
        <p:spPr bwMode="auto">
          <a:xfrm>
            <a:off x="0" y="4919008"/>
            <a:ext cx="9144000" cy="1938992"/>
          </a:xfrm>
          <a:prstGeom prst="rect">
            <a:avLst/>
          </a:prstGeom>
          <a:solidFill>
            <a:srgbClr val="FFFFFF"/>
          </a:solidFill>
          <a:ln w="9525">
            <a:noFill/>
            <a:miter lim="800000"/>
            <a:headEnd/>
            <a:tailEnd/>
          </a:ln>
          <a:effectLst/>
        </p:spPr>
        <p:txBody>
          <a:bodyPr wrap="square" anchor="ctr">
            <a:spAutoFit/>
          </a:bodyPr>
          <a:lstStyle/>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Agnello di Dio,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che togli i peccati del mondo,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abbi pietà di noi.</a:t>
            </a:r>
            <a:endParaRPr lang="it-IT" sz="4000" b="1" dirty="0">
              <a:solidFill>
                <a:srgbClr val="FF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val="1994561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p:cNvSpPr>
            <a:spLocks noChangeArrowheads="1"/>
          </p:cNvSpPr>
          <p:nvPr/>
        </p:nvSpPr>
        <p:spPr bwMode="auto">
          <a:xfrm>
            <a:off x="0" y="4919008"/>
            <a:ext cx="9144000" cy="1938992"/>
          </a:xfrm>
          <a:prstGeom prst="rect">
            <a:avLst/>
          </a:prstGeom>
          <a:solidFill>
            <a:srgbClr val="FFFFFF"/>
          </a:solidFill>
          <a:ln w="9525">
            <a:noFill/>
            <a:miter lim="800000"/>
            <a:headEnd/>
            <a:tailEnd/>
          </a:ln>
          <a:effectLst/>
        </p:spPr>
        <p:txBody>
          <a:bodyPr wrap="square" anchor="ctr">
            <a:spAutoFit/>
          </a:bodyPr>
          <a:lstStyle/>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Agnello di Dio,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che togli i peccati del mondo,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abbi pietà di noi.</a:t>
            </a:r>
            <a:endParaRPr lang="it-IT" sz="4000" b="1" dirty="0">
              <a:solidFill>
                <a:srgbClr val="FF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val="3673885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p:cNvSpPr>
            <a:spLocks noChangeArrowheads="1"/>
          </p:cNvSpPr>
          <p:nvPr/>
        </p:nvSpPr>
        <p:spPr bwMode="auto">
          <a:xfrm>
            <a:off x="0" y="4913766"/>
            <a:ext cx="9144000" cy="1938992"/>
          </a:xfrm>
          <a:prstGeom prst="rect">
            <a:avLst/>
          </a:prstGeom>
          <a:solidFill>
            <a:srgbClr val="FFFFFF"/>
          </a:solidFill>
          <a:ln w="9525">
            <a:noFill/>
            <a:miter lim="800000"/>
            <a:headEnd/>
            <a:tailEnd/>
          </a:ln>
          <a:effectLst/>
        </p:spPr>
        <p:txBody>
          <a:bodyPr wrap="square" anchor="ctr">
            <a:spAutoFit/>
          </a:bodyPr>
          <a:lstStyle/>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Agnello di Dio,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che togli i peccati del mondo,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dona a noi la pace.</a:t>
            </a:r>
            <a:endParaRPr lang="it-IT" sz="4000" b="1" dirty="0">
              <a:solidFill>
                <a:srgbClr val="FF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val="1149933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238495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centroaletti.com/foto/foto_opere/spagna/103_Gijon/08.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5434" y="21743"/>
            <a:ext cx="8251022" cy="5507079"/>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463729" y="5528822"/>
            <a:ext cx="6174432" cy="1323439"/>
          </a:xfrm>
          <a:prstGeom prst="rect">
            <a:avLst/>
          </a:prstGeom>
        </p:spPr>
        <p:txBody>
          <a:bodyPr wrap="square">
            <a:spAutoFit/>
          </a:bodyPr>
          <a:lstStyle/>
          <a:p>
            <a:pPr algn="ctr" eaLnBrk="0" hangingPunct="0">
              <a:defRPr/>
            </a:pPr>
            <a:r>
              <a:rPr lang="it-IT" sz="4000" dirty="0">
                <a:solidFill>
                  <a:prstClr val="black"/>
                </a:solidFill>
                <a:latin typeface="Arial" pitchFamily="34" charset="0"/>
                <a:ea typeface="Times New Roman" pitchFamily="18" charset="0"/>
              </a:rPr>
              <a:t>Beati gli invitati </a:t>
            </a:r>
          </a:p>
          <a:p>
            <a:pPr algn="ctr" eaLnBrk="0" hangingPunct="0">
              <a:defRPr/>
            </a:pPr>
            <a:r>
              <a:rPr lang="it-IT" sz="4000" dirty="0">
                <a:solidFill>
                  <a:prstClr val="black"/>
                </a:solidFill>
                <a:latin typeface="Arial" pitchFamily="34" charset="0"/>
                <a:ea typeface="Times New Roman" pitchFamily="18" charset="0"/>
              </a:rPr>
              <a:t>alla Cena del Signore. </a:t>
            </a:r>
          </a:p>
        </p:txBody>
      </p:sp>
    </p:spTree>
    <p:extLst>
      <p:ext uri="{BB962C8B-B14F-4D97-AF65-F5344CB8AC3E}">
        <p14:creationId xmlns:p14="http://schemas.microsoft.com/office/powerpoint/2010/main" val="37100229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443690" y="5445224"/>
            <a:ext cx="8208912" cy="1323439"/>
          </a:xfrm>
          <a:prstGeom prst="rect">
            <a:avLst/>
          </a:prstGeom>
        </p:spPr>
        <p:txBody>
          <a:bodyPr wrap="square">
            <a:spAutoFit/>
          </a:bodyPr>
          <a:lstStyle/>
          <a:p>
            <a:pPr algn="ctr" eaLnBrk="0" hangingPunct="0">
              <a:defRPr/>
            </a:pPr>
            <a:r>
              <a:rPr lang="it-IT" sz="4000" dirty="0">
                <a:solidFill>
                  <a:prstClr val="black"/>
                </a:solidFill>
                <a:latin typeface="Arial" pitchFamily="34" charset="0"/>
                <a:ea typeface="Times New Roman" pitchFamily="18" charset="0"/>
              </a:rPr>
              <a:t>Ecco l’agnello di Dio, </a:t>
            </a:r>
          </a:p>
          <a:p>
            <a:pPr algn="ctr" eaLnBrk="0" hangingPunct="0">
              <a:defRPr/>
            </a:pPr>
            <a:r>
              <a:rPr lang="it-IT" sz="4000" dirty="0">
                <a:solidFill>
                  <a:prstClr val="black"/>
                </a:solidFill>
                <a:latin typeface="Arial" pitchFamily="34" charset="0"/>
                <a:ea typeface="Times New Roman" pitchFamily="18" charset="0"/>
              </a:rPr>
              <a:t>che toglie i peccati del mondo.</a:t>
            </a:r>
          </a:p>
        </p:txBody>
      </p:sp>
      <p:pic>
        <p:nvPicPr>
          <p:cNvPr id="7" name="Picture 2" descr="http://web.cathol.lu/local/cache-vignettes/L430xH324/L_Agnello_I-Trieste-ddfb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9674" y="25314"/>
            <a:ext cx="8496944" cy="5154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7181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6" descr="Clicca per immagine full size"/>
          <p:cNvPicPr>
            <a:picLocks noChangeAspect="1" noChangeArrowheads="1"/>
          </p:cNvPicPr>
          <p:nvPr/>
        </p:nvPicPr>
        <p:blipFill>
          <a:blip r:embed="rId2"/>
          <a:srcRect/>
          <a:stretch>
            <a:fillRect/>
          </a:stretch>
        </p:blipFill>
        <p:spPr bwMode="auto">
          <a:xfrm>
            <a:off x="0" y="0"/>
            <a:ext cx="9144000" cy="6875463"/>
          </a:xfrm>
          <a:prstGeom prst="rect">
            <a:avLst/>
          </a:prstGeom>
          <a:noFill/>
          <a:ln w="9525">
            <a:noFill/>
            <a:miter lim="800000"/>
            <a:headEnd/>
            <a:tailEnd/>
          </a:ln>
        </p:spPr>
      </p:pic>
      <p:sp>
        <p:nvSpPr>
          <p:cNvPr id="246785" name="Rectangle 1"/>
          <p:cNvSpPr>
            <a:spLocks noChangeArrowheads="1"/>
          </p:cNvSpPr>
          <p:nvPr/>
        </p:nvSpPr>
        <p:spPr bwMode="auto">
          <a:xfrm>
            <a:off x="1571604" y="0"/>
            <a:ext cx="5857886" cy="1446550"/>
          </a:xfrm>
          <a:prstGeom prst="rect">
            <a:avLst/>
          </a:prstGeom>
          <a:solidFill>
            <a:srgbClr val="FFFFFF">
              <a:alpha val="69804"/>
            </a:srgbClr>
          </a:solidFill>
          <a:effectLst>
            <a:softEdge rad="63500"/>
          </a:effectLst>
        </p:spPr>
        <p:txBody>
          <a:bodyPr>
            <a:spAutoFit/>
          </a:bodyPr>
          <a:lstStyle/>
          <a:p>
            <a:pPr algn="ctr" eaLnBrk="0" hangingPunct="0">
              <a:defRPr/>
            </a:pPr>
            <a:r>
              <a:rPr lang="it-IT" sz="44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giacché ti fece amor </a:t>
            </a:r>
          </a:p>
          <a:p>
            <a:pPr algn="ctr" eaLnBrk="0" hangingPunct="0">
              <a:defRPr/>
            </a:pPr>
            <a:r>
              <a:rPr lang="it-IT" sz="44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povero ancora.</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Immagine 2" descr="Natale 2007 008.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0179" name="Rectangle 1"/>
          <p:cNvSpPr>
            <a:spLocks noChangeArrowheads="1"/>
          </p:cNvSpPr>
          <p:nvPr/>
        </p:nvSpPr>
        <p:spPr bwMode="auto">
          <a:xfrm>
            <a:off x="215516" y="4077072"/>
            <a:ext cx="8712968" cy="2554545"/>
          </a:xfrm>
          <a:prstGeom prst="rect">
            <a:avLst/>
          </a:prstGeom>
          <a:solidFill>
            <a:srgbClr val="FFC000">
              <a:alpha val="54117"/>
            </a:srgbClr>
          </a:solidFill>
          <a:ln w="9525">
            <a:noFill/>
            <a:miter lim="800000"/>
            <a:headEnd/>
            <a:tailEnd/>
          </a:ln>
        </p:spPr>
        <p:txBody>
          <a:bodyPr wrap="square" anchor="ctr">
            <a:spAutoFit/>
          </a:bodyPr>
          <a:lstStyle/>
          <a:p>
            <a:pPr algn="ctr" eaLnBrk="0" hangingPunct="0">
              <a:defRPr/>
            </a:pPr>
            <a:r>
              <a:rPr lang="it-IT" sz="4000" b="1" dirty="0">
                <a:solidFill>
                  <a:schemeClr val="bg1"/>
                </a:solidFill>
                <a:effectLst>
                  <a:outerShdw blurRad="38100" dist="38100" dir="2700000" algn="tl">
                    <a:srgbClr val="000000">
                      <a:alpha val="43137"/>
                    </a:srgbClr>
                  </a:outerShdw>
                </a:effectLst>
                <a:latin typeface="Stencil" pitchFamily="82" charset="0"/>
                <a:cs typeface="Times New Roman" pitchFamily="18" charset="0"/>
              </a:rPr>
              <a:t>O Signore, non son degno </a:t>
            </a:r>
          </a:p>
          <a:p>
            <a:pPr algn="ctr" eaLnBrk="0" hangingPunct="0">
              <a:defRPr/>
            </a:pPr>
            <a:r>
              <a:rPr lang="it-IT" sz="4000" b="1" dirty="0">
                <a:solidFill>
                  <a:schemeClr val="bg1"/>
                </a:solidFill>
                <a:effectLst>
                  <a:outerShdw blurRad="38100" dist="38100" dir="2700000" algn="tl">
                    <a:srgbClr val="000000">
                      <a:alpha val="43137"/>
                    </a:srgbClr>
                  </a:outerShdw>
                </a:effectLst>
                <a:latin typeface="Stencil" pitchFamily="82" charset="0"/>
                <a:cs typeface="Times New Roman" pitchFamily="18" charset="0"/>
              </a:rPr>
              <a:t>di partecipare alla tua mensa:</a:t>
            </a:r>
          </a:p>
          <a:p>
            <a:pPr algn="ctr" eaLnBrk="0" hangingPunct="0">
              <a:defRPr/>
            </a:pPr>
            <a:r>
              <a:rPr lang="it-IT" sz="4000" b="1" dirty="0">
                <a:solidFill>
                  <a:schemeClr val="bg1"/>
                </a:solidFill>
                <a:effectLst>
                  <a:outerShdw blurRad="38100" dist="38100" dir="2700000" algn="tl">
                    <a:srgbClr val="000000">
                      <a:alpha val="43137"/>
                    </a:srgbClr>
                  </a:outerShdw>
                </a:effectLst>
                <a:latin typeface="Stencil" pitchFamily="82" charset="0"/>
                <a:cs typeface="Times New Roman" pitchFamily="18" charset="0"/>
              </a:rPr>
              <a:t>ma di’ soltanto una parola </a:t>
            </a:r>
          </a:p>
          <a:p>
            <a:pPr algn="ctr" eaLnBrk="0" hangingPunct="0">
              <a:defRPr/>
            </a:pPr>
            <a:r>
              <a:rPr lang="it-IT" sz="4000" b="1" dirty="0">
                <a:solidFill>
                  <a:schemeClr val="bg1"/>
                </a:solidFill>
                <a:effectLst>
                  <a:outerShdw blurRad="38100" dist="38100" dir="2700000" algn="tl">
                    <a:srgbClr val="000000">
                      <a:alpha val="43137"/>
                    </a:srgbClr>
                  </a:outerShdw>
                </a:effectLst>
                <a:latin typeface="Stencil" pitchFamily="82" charset="0"/>
                <a:cs typeface="Times New Roman" pitchFamily="18" charset="0"/>
              </a:rPr>
              <a:t>e io sarò salvato.</a:t>
            </a:r>
          </a:p>
        </p:txBody>
      </p:sp>
    </p:spTree>
    <p:extLst>
      <p:ext uri="{BB962C8B-B14F-4D97-AF65-F5344CB8AC3E}">
        <p14:creationId xmlns:p14="http://schemas.microsoft.com/office/powerpoint/2010/main" val="30642921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ChangeArrowheads="1"/>
          </p:cNvSpPr>
          <p:nvPr/>
        </p:nvSpPr>
        <p:spPr bwMode="auto">
          <a:xfrm>
            <a:off x="5357813" y="1214438"/>
            <a:ext cx="3286125" cy="4400550"/>
          </a:xfrm>
          <a:prstGeom prst="rect">
            <a:avLst/>
          </a:prstGeom>
          <a:noFill/>
          <a:ln w="9525">
            <a:noFill/>
            <a:miter lim="800000"/>
            <a:headEnd/>
            <a:tailEnd/>
          </a:ln>
        </p:spPr>
        <p:txBody>
          <a:bodyPr anchor="ctr">
            <a:spAutoFit/>
          </a:bodyPr>
          <a:lstStyle/>
          <a:p>
            <a:pPr algn="just" eaLnBrk="0" hangingPunct="0"/>
            <a:r>
              <a:rPr lang="it-IT" sz="4000">
                <a:latin typeface="Tahoma" pitchFamily="34" charset="0"/>
                <a:cs typeface="Tahoma" pitchFamily="34" charset="0"/>
              </a:rPr>
              <a:t>Venite, </a:t>
            </a:r>
          </a:p>
          <a:p>
            <a:pPr algn="just" eaLnBrk="0" hangingPunct="0"/>
            <a:r>
              <a:rPr lang="it-IT" sz="4000">
                <a:latin typeface="Tahoma" pitchFamily="34" charset="0"/>
                <a:cs typeface="Tahoma" pitchFamily="34" charset="0"/>
              </a:rPr>
              <a:t>fedeli, </a:t>
            </a:r>
          </a:p>
          <a:p>
            <a:pPr algn="just" eaLnBrk="0" hangingPunct="0"/>
            <a:r>
              <a:rPr lang="it-IT" sz="4000">
                <a:latin typeface="Tahoma" pitchFamily="34" charset="0"/>
                <a:cs typeface="Tahoma" pitchFamily="34" charset="0"/>
              </a:rPr>
              <a:t>l'angelo </a:t>
            </a:r>
          </a:p>
          <a:p>
            <a:pPr algn="just" eaLnBrk="0" hangingPunct="0"/>
            <a:r>
              <a:rPr lang="it-IT" sz="4000">
                <a:latin typeface="Tahoma" pitchFamily="34" charset="0"/>
                <a:cs typeface="Tahoma" pitchFamily="34" charset="0"/>
              </a:rPr>
              <a:t>ci invita, </a:t>
            </a:r>
          </a:p>
          <a:p>
            <a:pPr algn="just" eaLnBrk="0" hangingPunct="0"/>
            <a:r>
              <a:rPr lang="it-IT" sz="4000">
                <a:latin typeface="Tahoma" pitchFamily="34" charset="0"/>
                <a:cs typeface="Tahoma" pitchFamily="34" charset="0"/>
              </a:rPr>
              <a:t>venite, </a:t>
            </a:r>
          </a:p>
          <a:p>
            <a:pPr algn="just" eaLnBrk="0" hangingPunct="0"/>
            <a:r>
              <a:rPr lang="it-IT" sz="4000">
                <a:latin typeface="Tahoma" pitchFamily="34" charset="0"/>
                <a:cs typeface="Tahoma" pitchFamily="34" charset="0"/>
              </a:rPr>
              <a:t>venite </a:t>
            </a:r>
          </a:p>
          <a:p>
            <a:pPr algn="just" eaLnBrk="0" hangingPunct="0"/>
            <a:r>
              <a:rPr lang="it-IT" sz="4000">
                <a:latin typeface="Tahoma" pitchFamily="34" charset="0"/>
                <a:cs typeface="Tahoma" pitchFamily="34" charset="0"/>
              </a:rPr>
              <a:t>a Betlemme.</a:t>
            </a:r>
            <a:r>
              <a:rPr lang="it-IT" sz="4000" i="1">
                <a:latin typeface="Tahoma" pitchFamily="34" charset="0"/>
                <a:cs typeface="Tahoma" pitchFamily="34" charset="0"/>
              </a:rPr>
              <a:t> </a:t>
            </a:r>
            <a:endParaRPr lang="it-IT" sz="4000">
              <a:latin typeface="Tahoma" pitchFamily="34" charset="0"/>
              <a:cs typeface="Tahoma" pitchFamily="34" charset="0"/>
            </a:endParaRPr>
          </a:p>
        </p:txBody>
      </p:sp>
      <p:pic>
        <p:nvPicPr>
          <p:cNvPr id="106499" name="Immagine 2" descr="Campo dei pastori 2.jpg"/>
          <p:cNvPicPr>
            <a:picLocks noChangeAspect="1"/>
          </p:cNvPicPr>
          <p:nvPr/>
        </p:nvPicPr>
        <p:blipFill>
          <a:blip r:embed="rId2"/>
          <a:srcRect/>
          <a:stretch>
            <a:fillRect/>
          </a:stretch>
        </p:blipFill>
        <p:spPr bwMode="auto">
          <a:xfrm>
            <a:off x="0" y="0"/>
            <a:ext cx="4572000" cy="6856413"/>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3" descr="natale12"/>
          <p:cNvPicPr>
            <a:picLocks noChangeAspect="1" noChangeArrowheads="1" noCrop="1"/>
          </p:cNvPicPr>
          <p:nvPr/>
        </p:nvPicPr>
        <p:blipFill>
          <a:blip r:embed="rId2"/>
          <a:srcRect/>
          <a:stretch>
            <a:fillRect/>
          </a:stretch>
        </p:blipFill>
        <p:spPr bwMode="auto">
          <a:xfrm>
            <a:off x="1285875" y="3286125"/>
            <a:ext cx="6985000" cy="3146425"/>
          </a:xfrm>
          <a:prstGeom prst="rect">
            <a:avLst/>
          </a:prstGeom>
          <a:noFill/>
          <a:ln w="9525">
            <a:noFill/>
            <a:miter lim="800000"/>
            <a:headEnd/>
            <a:tailEnd/>
          </a:ln>
        </p:spPr>
      </p:pic>
      <p:sp>
        <p:nvSpPr>
          <p:cNvPr id="107523" name="Rettangolo 2"/>
          <p:cNvSpPr>
            <a:spLocks noChangeArrowheads="1"/>
          </p:cNvSpPr>
          <p:nvPr/>
        </p:nvSpPr>
        <p:spPr bwMode="auto">
          <a:xfrm>
            <a:off x="285750" y="0"/>
            <a:ext cx="8501063" cy="3170238"/>
          </a:xfrm>
          <a:prstGeom prst="rect">
            <a:avLst/>
          </a:prstGeom>
          <a:noFill/>
          <a:ln w="9525">
            <a:noFill/>
            <a:miter lim="800000"/>
            <a:headEnd/>
            <a:tailEnd/>
          </a:ln>
        </p:spPr>
        <p:txBody>
          <a:bodyPr>
            <a:spAutoFit/>
          </a:bodyPr>
          <a:lstStyle/>
          <a:p>
            <a:pPr algn="just" eaLnBrk="0" hangingPunct="0"/>
            <a:r>
              <a:rPr lang="it-IT" sz="4000" b="1">
                <a:solidFill>
                  <a:srgbClr val="000000"/>
                </a:solidFill>
                <a:latin typeface="Tahoma" pitchFamily="34" charset="0"/>
                <a:cs typeface="Tahoma" pitchFamily="34" charset="0"/>
              </a:rPr>
              <a:t>Nasce per noi Cristo Salvatore. </a:t>
            </a:r>
          </a:p>
          <a:p>
            <a:pPr algn="just" eaLnBrk="0" hangingPunct="0"/>
            <a:r>
              <a:rPr lang="it-IT" sz="4000" b="1">
                <a:solidFill>
                  <a:srgbClr val="000000"/>
                </a:solidFill>
                <a:latin typeface="Tahoma" pitchFamily="34" charset="0"/>
                <a:cs typeface="Tahoma" pitchFamily="34" charset="0"/>
              </a:rPr>
              <a:t>Venite adoriamo, </a:t>
            </a:r>
          </a:p>
          <a:p>
            <a:pPr algn="just" eaLnBrk="0" hangingPunct="0"/>
            <a:r>
              <a:rPr lang="it-IT" sz="4000" b="1">
                <a:solidFill>
                  <a:srgbClr val="000000"/>
                </a:solidFill>
                <a:latin typeface="Tahoma" pitchFamily="34" charset="0"/>
                <a:cs typeface="Tahoma" pitchFamily="34" charset="0"/>
              </a:rPr>
              <a:t>venite adoriamo, </a:t>
            </a:r>
          </a:p>
          <a:p>
            <a:pPr algn="just" eaLnBrk="0" hangingPunct="0"/>
            <a:r>
              <a:rPr lang="it-IT" sz="4000" b="1">
                <a:solidFill>
                  <a:srgbClr val="000000"/>
                </a:solidFill>
                <a:latin typeface="Tahoma" pitchFamily="34" charset="0"/>
                <a:cs typeface="Tahoma" pitchFamily="34" charset="0"/>
              </a:rPr>
              <a:t>venite adoriamo </a:t>
            </a:r>
          </a:p>
          <a:p>
            <a:pPr algn="just" eaLnBrk="0" hangingPunct="0"/>
            <a:r>
              <a:rPr lang="it-IT" sz="4000" b="1">
                <a:solidFill>
                  <a:srgbClr val="000000"/>
                </a:solidFill>
                <a:latin typeface="Tahoma" pitchFamily="34" charset="0"/>
                <a:cs typeface="Tahoma" pitchFamily="34" charset="0"/>
              </a:rPr>
              <a:t>il Signore Gesù.</a:t>
            </a:r>
            <a:endParaRPr lang="it-IT" sz="4000">
              <a:solidFill>
                <a:srgbClr val="000000"/>
              </a:solidFill>
              <a:latin typeface="Tahoma" pitchFamily="34" charset="0"/>
              <a:cs typeface="Tahoma"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Immagine 2" descr="Campo dei pastori 1.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357188" y="4500563"/>
            <a:ext cx="8572500" cy="1938337"/>
          </a:xfrm>
          <a:prstGeom prst="rect">
            <a:avLst/>
          </a:prstGeom>
          <a:solidFill>
            <a:srgbClr val="FFFFFF">
              <a:alpha val="80000"/>
            </a:srgbClr>
          </a:solidFill>
          <a:effectLst>
            <a:softEdge rad="31750"/>
          </a:effectLst>
        </p:spPr>
        <p:txBody>
          <a:bodyPr>
            <a:spAutoFit/>
          </a:bodyPr>
          <a:lstStyle/>
          <a:p>
            <a:pPr algn="just" eaLnBrk="0" hangingPunct="0">
              <a:defRPr/>
            </a:pPr>
            <a:r>
              <a:rPr lang="it-IT" sz="4000" b="1"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La notte risplende, tutto il mondo attende, seguiamo i pastori a Betlemme.</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3" descr="natale12"/>
          <p:cNvPicPr>
            <a:picLocks noChangeAspect="1" noChangeArrowheads="1" noCrop="1"/>
          </p:cNvPicPr>
          <p:nvPr/>
        </p:nvPicPr>
        <p:blipFill>
          <a:blip r:embed="rId2"/>
          <a:srcRect/>
          <a:stretch>
            <a:fillRect/>
          </a:stretch>
        </p:blipFill>
        <p:spPr bwMode="auto">
          <a:xfrm>
            <a:off x="1285875" y="3286125"/>
            <a:ext cx="6985000" cy="3146425"/>
          </a:xfrm>
          <a:prstGeom prst="rect">
            <a:avLst/>
          </a:prstGeom>
          <a:noFill/>
          <a:ln w="9525">
            <a:noFill/>
            <a:miter lim="800000"/>
            <a:headEnd/>
            <a:tailEnd/>
          </a:ln>
        </p:spPr>
      </p:pic>
      <p:sp>
        <p:nvSpPr>
          <p:cNvPr id="109571" name="Rettangolo 2"/>
          <p:cNvSpPr>
            <a:spLocks noChangeArrowheads="1"/>
          </p:cNvSpPr>
          <p:nvPr/>
        </p:nvSpPr>
        <p:spPr bwMode="auto">
          <a:xfrm>
            <a:off x="285750" y="0"/>
            <a:ext cx="8501063" cy="3170238"/>
          </a:xfrm>
          <a:prstGeom prst="rect">
            <a:avLst/>
          </a:prstGeom>
          <a:noFill/>
          <a:ln w="9525">
            <a:noFill/>
            <a:miter lim="800000"/>
            <a:headEnd/>
            <a:tailEnd/>
          </a:ln>
        </p:spPr>
        <p:txBody>
          <a:bodyPr>
            <a:spAutoFit/>
          </a:bodyPr>
          <a:lstStyle/>
          <a:p>
            <a:pPr algn="just" eaLnBrk="0" hangingPunct="0"/>
            <a:r>
              <a:rPr lang="it-IT" sz="4000" b="1">
                <a:solidFill>
                  <a:srgbClr val="000000"/>
                </a:solidFill>
                <a:latin typeface="Tahoma" pitchFamily="34" charset="0"/>
                <a:cs typeface="Tahoma" pitchFamily="34" charset="0"/>
              </a:rPr>
              <a:t>Nasce per noi Cristo Salvatore. </a:t>
            </a:r>
          </a:p>
          <a:p>
            <a:pPr algn="just" eaLnBrk="0" hangingPunct="0"/>
            <a:r>
              <a:rPr lang="it-IT" sz="4000" b="1">
                <a:solidFill>
                  <a:srgbClr val="000000"/>
                </a:solidFill>
                <a:latin typeface="Tahoma" pitchFamily="34" charset="0"/>
                <a:cs typeface="Tahoma" pitchFamily="34" charset="0"/>
              </a:rPr>
              <a:t>Venite adoriamo, </a:t>
            </a:r>
          </a:p>
          <a:p>
            <a:pPr algn="just" eaLnBrk="0" hangingPunct="0"/>
            <a:r>
              <a:rPr lang="it-IT" sz="4000" b="1">
                <a:solidFill>
                  <a:srgbClr val="000000"/>
                </a:solidFill>
                <a:latin typeface="Tahoma" pitchFamily="34" charset="0"/>
                <a:cs typeface="Tahoma" pitchFamily="34" charset="0"/>
              </a:rPr>
              <a:t>venite adoriamo, </a:t>
            </a:r>
          </a:p>
          <a:p>
            <a:pPr algn="just" eaLnBrk="0" hangingPunct="0"/>
            <a:r>
              <a:rPr lang="it-IT" sz="4000" b="1">
                <a:solidFill>
                  <a:srgbClr val="000000"/>
                </a:solidFill>
                <a:latin typeface="Tahoma" pitchFamily="34" charset="0"/>
                <a:cs typeface="Tahoma" pitchFamily="34" charset="0"/>
              </a:rPr>
              <a:t>venite adoriamo </a:t>
            </a:r>
          </a:p>
          <a:p>
            <a:pPr algn="just" eaLnBrk="0" hangingPunct="0"/>
            <a:r>
              <a:rPr lang="it-IT" sz="4000" b="1">
                <a:solidFill>
                  <a:srgbClr val="000000"/>
                </a:solidFill>
                <a:latin typeface="Tahoma" pitchFamily="34" charset="0"/>
                <a:cs typeface="Tahoma" pitchFamily="34" charset="0"/>
              </a:rPr>
              <a:t>il Signore Gesù.</a:t>
            </a:r>
            <a:endParaRPr lang="it-IT" sz="4000">
              <a:solidFill>
                <a:srgbClr val="000000"/>
              </a:solidFill>
              <a:latin typeface="Tahoma" pitchFamily="34" charset="0"/>
              <a:cs typeface="Tahoma"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8" descr="Clicca per immagine full size"/>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428625" y="5072063"/>
            <a:ext cx="8501063" cy="1323975"/>
          </a:xfrm>
          <a:prstGeom prst="rect">
            <a:avLst/>
          </a:prstGeom>
          <a:solidFill>
            <a:srgbClr val="FFFFFF">
              <a:alpha val="80000"/>
            </a:srgbClr>
          </a:solidFill>
          <a:effectLst>
            <a:softEdge rad="63500"/>
          </a:effectLst>
        </p:spPr>
        <p:txBody>
          <a:bodyPr>
            <a:spAutoFit/>
          </a:bodyPr>
          <a:lstStyle/>
          <a:p>
            <a:pPr algn="just" eaLnBrk="0" hangingPunct="0">
              <a:defRPr/>
            </a:pPr>
            <a:r>
              <a:rPr lang="it-IT" sz="40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La luce del mondo brilla in una grotta: la fede ci guida a Betlemme.</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3" descr="natale12"/>
          <p:cNvPicPr>
            <a:picLocks noChangeAspect="1" noChangeArrowheads="1" noCrop="1"/>
          </p:cNvPicPr>
          <p:nvPr/>
        </p:nvPicPr>
        <p:blipFill>
          <a:blip r:embed="rId2"/>
          <a:srcRect/>
          <a:stretch>
            <a:fillRect/>
          </a:stretch>
        </p:blipFill>
        <p:spPr bwMode="auto">
          <a:xfrm>
            <a:off x="1285875" y="3286125"/>
            <a:ext cx="6985000" cy="3146425"/>
          </a:xfrm>
          <a:prstGeom prst="rect">
            <a:avLst/>
          </a:prstGeom>
          <a:noFill/>
          <a:ln w="9525">
            <a:noFill/>
            <a:miter lim="800000"/>
            <a:headEnd/>
            <a:tailEnd/>
          </a:ln>
        </p:spPr>
      </p:pic>
      <p:sp>
        <p:nvSpPr>
          <p:cNvPr id="111619" name="Rettangolo 2"/>
          <p:cNvSpPr>
            <a:spLocks noChangeArrowheads="1"/>
          </p:cNvSpPr>
          <p:nvPr/>
        </p:nvSpPr>
        <p:spPr bwMode="auto">
          <a:xfrm>
            <a:off x="285750" y="0"/>
            <a:ext cx="8501063" cy="3170238"/>
          </a:xfrm>
          <a:prstGeom prst="rect">
            <a:avLst/>
          </a:prstGeom>
          <a:noFill/>
          <a:ln w="9525">
            <a:noFill/>
            <a:miter lim="800000"/>
            <a:headEnd/>
            <a:tailEnd/>
          </a:ln>
        </p:spPr>
        <p:txBody>
          <a:bodyPr>
            <a:spAutoFit/>
          </a:bodyPr>
          <a:lstStyle/>
          <a:p>
            <a:pPr algn="just" eaLnBrk="0" hangingPunct="0"/>
            <a:r>
              <a:rPr lang="it-IT" sz="4000" b="1">
                <a:solidFill>
                  <a:srgbClr val="000000"/>
                </a:solidFill>
                <a:latin typeface="Tahoma" pitchFamily="34" charset="0"/>
                <a:cs typeface="Tahoma" pitchFamily="34" charset="0"/>
              </a:rPr>
              <a:t>Nasce per noi Cristo Salvatore. </a:t>
            </a:r>
          </a:p>
          <a:p>
            <a:pPr algn="just" eaLnBrk="0" hangingPunct="0"/>
            <a:r>
              <a:rPr lang="it-IT" sz="4000" b="1">
                <a:solidFill>
                  <a:srgbClr val="000000"/>
                </a:solidFill>
                <a:latin typeface="Tahoma" pitchFamily="34" charset="0"/>
                <a:cs typeface="Tahoma" pitchFamily="34" charset="0"/>
              </a:rPr>
              <a:t>Venite adoriamo, </a:t>
            </a:r>
          </a:p>
          <a:p>
            <a:pPr algn="just" eaLnBrk="0" hangingPunct="0"/>
            <a:r>
              <a:rPr lang="it-IT" sz="4000" b="1">
                <a:solidFill>
                  <a:srgbClr val="000000"/>
                </a:solidFill>
                <a:latin typeface="Tahoma" pitchFamily="34" charset="0"/>
                <a:cs typeface="Tahoma" pitchFamily="34" charset="0"/>
              </a:rPr>
              <a:t>venite adoriamo, </a:t>
            </a:r>
          </a:p>
          <a:p>
            <a:pPr algn="just" eaLnBrk="0" hangingPunct="0"/>
            <a:r>
              <a:rPr lang="it-IT" sz="4000" b="1">
                <a:solidFill>
                  <a:srgbClr val="000000"/>
                </a:solidFill>
                <a:latin typeface="Tahoma" pitchFamily="34" charset="0"/>
                <a:cs typeface="Tahoma" pitchFamily="34" charset="0"/>
              </a:rPr>
              <a:t>venite adoriamo </a:t>
            </a:r>
          </a:p>
          <a:p>
            <a:pPr algn="just" eaLnBrk="0" hangingPunct="0"/>
            <a:r>
              <a:rPr lang="it-IT" sz="4000" b="1">
                <a:solidFill>
                  <a:srgbClr val="000000"/>
                </a:solidFill>
                <a:latin typeface="Tahoma" pitchFamily="34" charset="0"/>
                <a:cs typeface="Tahoma" pitchFamily="34" charset="0"/>
              </a:rPr>
              <a:t>il Signore Gesù.</a:t>
            </a:r>
            <a:endParaRPr lang="it-IT" sz="4000">
              <a:solidFill>
                <a:srgbClr val="000000"/>
              </a:solidFill>
              <a:latin typeface="Tahoma" pitchFamily="34" charset="0"/>
              <a:cs typeface="Tahoma"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4" descr="Clicca per immagine full size"/>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1357313" y="357188"/>
            <a:ext cx="7500937" cy="1323975"/>
          </a:xfrm>
          <a:prstGeom prst="rect">
            <a:avLst/>
          </a:prstGeom>
          <a:solidFill>
            <a:srgbClr val="FFFFFF">
              <a:alpha val="80000"/>
            </a:srgbClr>
          </a:solidFill>
          <a:effectLst>
            <a:softEdge rad="63500"/>
          </a:effectLst>
        </p:spPr>
        <p:txBody>
          <a:bodyPr>
            <a:spAutoFit/>
          </a:bodyPr>
          <a:lstStyle/>
          <a:p>
            <a:pPr algn="just" eaLnBrk="0" hangingPunct="0">
              <a:defRPr/>
            </a:pPr>
            <a:r>
              <a:rPr lang="it-IT" sz="40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Il Figlio di Dio, Re dell'universo, </a:t>
            </a:r>
          </a:p>
          <a:p>
            <a:pPr algn="just" eaLnBrk="0" hangingPunct="0">
              <a:defRPr/>
            </a:pPr>
            <a:r>
              <a:rPr lang="it-IT" sz="40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si è fatto bambino a Betlemme.</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3" descr="natale12"/>
          <p:cNvPicPr>
            <a:picLocks noChangeAspect="1" noChangeArrowheads="1" noCrop="1"/>
          </p:cNvPicPr>
          <p:nvPr/>
        </p:nvPicPr>
        <p:blipFill>
          <a:blip r:embed="rId2"/>
          <a:srcRect/>
          <a:stretch>
            <a:fillRect/>
          </a:stretch>
        </p:blipFill>
        <p:spPr bwMode="auto">
          <a:xfrm>
            <a:off x="1285875" y="3286125"/>
            <a:ext cx="6985000" cy="3146425"/>
          </a:xfrm>
          <a:prstGeom prst="rect">
            <a:avLst/>
          </a:prstGeom>
          <a:noFill/>
          <a:ln w="9525">
            <a:noFill/>
            <a:miter lim="800000"/>
            <a:headEnd/>
            <a:tailEnd/>
          </a:ln>
        </p:spPr>
      </p:pic>
      <p:sp>
        <p:nvSpPr>
          <p:cNvPr id="113667" name="Rettangolo 2"/>
          <p:cNvSpPr>
            <a:spLocks noChangeArrowheads="1"/>
          </p:cNvSpPr>
          <p:nvPr/>
        </p:nvSpPr>
        <p:spPr bwMode="auto">
          <a:xfrm>
            <a:off x="285750" y="0"/>
            <a:ext cx="8501063" cy="3170238"/>
          </a:xfrm>
          <a:prstGeom prst="rect">
            <a:avLst/>
          </a:prstGeom>
          <a:noFill/>
          <a:ln w="9525">
            <a:noFill/>
            <a:miter lim="800000"/>
            <a:headEnd/>
            <a:tailEnd/>
          </a:ln>
        </p:spPr>
        <p:txBody>
          <a:bodyPr>
            <a:spAutoFit/>
          </a:bodyPr>
          <a:lstStyle/>
          <a:p>
            <a:pPr algn="just" eaLnBrk="0" hangingPunct="0"/>
            <a:r>
              <a:rPr lang="it-IT" sz="4000" b="1">
                <a:solidFill>
                  <a:srgbClr val="000000"/>
                </a:solidFill>
                <a:latin typeface="Tahoma" pitchFamily="34" charset="0"/>
                <a:cs typeface="Tahoma" pitchFamily="34" charset="0"/>
              </a:rPr>
              <a:t>Nasce per noi Cristo Salvatore. </a:t>
            </a:r>
          </a:p>
          <a:p>
            <a:pPr algn="just" eaLnBrk="0" hangingPunct="0"/>
            <a:r>
              <a:rPr lang="it-IT" sz="4000" b="1">
                <a:solidFill>
                  <a:srgbClr val="000000"/>
                </a:solidFill>
                <a:latin typeface="Tahoma" pitchFamily="34" charset="0"/>
                <a:cs typeface="Tahoma" pitchFamily="34" charset="0"/>
              </a:rPr>
              <a:t>Venite adoriamo, </a:t>
            </a:r>
          </a:p>
          <a:p>
            <a:pPr algn="just" eaLnBrk="0" hangingPunct="0"/>
            <a:r>
              <a:rPr lang="it-IT" sz="4000" b="1">
                <a:solidFill>
                  <a:srgbClr val="000000"/>
                </a:solidFill>
                <a:latin typeface="Tahoma" pitchFamily="34" charset="0"/>
                <a:cs typeface="Tahoma" pitchFamily="34" charset="0"/>
              </a:rPr>
              <a:t>venite adoriamo, </a:t>
            </a:r>
          </a:p>
          <a:p>
            <a:pPr algn="just" eaLnBrk="0" hangingPunct="0"/>
            <a:r>
              <a:rPr lang="it-IT" sz="4000" b="1">
                <a:solidFill>
                  <a:srgbClr val="000000"/>
                </a:solidFill>
                <a:latin typeface="Tahoma" pitchFamily="34" charset="0"/>
                <a:cs typeface="Tahoma" pitchFamily="34" charset="0"/>
              </a:rPr>
              <a:t>venite adoriamo </a:t>
            </a:r>
          </a:p>
          <a:p>
            <a:pPr algn="just" eaLnBrk="0" hangingPunct="0"/>
            <a:r>
              <a:rPr lang="it-IT" sz="4000" b="1">
                <a:solidFill>
                  <a:srgbClr val="000000"/>
                </a:solidFill>
                <a:latin typeface="Tahoma" pitchFamily="34" charset="0"/>
                <a:cs typeface="Tahoma" pitchFamily="34" charset="0"/>
              </a:rPr>
              <a:t>il Signore Gesù.</a:t>
            </a:r>
            <a:endParaRPr lang="it-IT" sz="4000">
              <a:solidFill>
                <a:srgbClr val="000000"/>
              </a:solidFill>
              <a:latin typeface="Tahoma" pitchFamily="34" charset="0"/>
              <a:cs typeface="Tahoma"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42938" y="285750"/>
            <a:ext cx="8501062" cy="3786188"/>
          </a:xfrm>
          <a:prstGeom prst="rect">
            <a:avLst/>
          </a:prstGeom>
        </p:spPr>
        <p:txBody>
          <a:bodyPr>
            <a:spAutoFit/>
          </a:bodyPr>
          <a:lstStyle/>
          <a:p>
            <a:pPr eaLnBrk="0" fontAlgn="auto" hangingPunct="0">
              <a:spcBef>
                <a:spcPts val="0"/>
              </a:spcBef>
              <a:spcAft>
                <a:spcPts val="0"/>
              </a:spcAft>
              <a:defRPr/>
            </a:pPr>
            <a:r>
              <a:rPr lang="it-IT" sz="4000" dirty="0">
                <a:latin typeface="Calibri" pitchFamily="34" charset="0"/>
                <a:cs typeface="+mn-cs"/>
              </a:rPr>
              <a:t>Nel Nome del Padre, e del Figlio </a:t>
            </a:r>
          </a:p>
          <a:p>
            <a:pPr eaLnBrk="0" fontAlgn="auto" hangingPunct="0">
              <a:spcBef>
                <a:spcPts val="0"/>
              </a:spcBef>
              <a:spcAft>
                <a:spcPts val="0"/>
              </a:spcAft>
              <a:defRPr/>
            </a:pPr>
            <a:r>
              <a:rPr lang="it-IT" sz="4000" dirty="0">
                <a:latin typeface="Calibri" pitchFamily="34" charset="0"/>
                <a:cs typeface="+mn-cs"/>
              </a:rPr>
              <a:t>e dello Spirito Santo.			</a:t>
            </a:r>
          </a:p>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mn-cs"/>
              </a:rPr>
              <a:t>Amen.</a:t>
            </a:r>
            <a:r>
              <a:rPr lang="it-IT" sz="4000" dirty="0">
                <a:effectLst>
                  <a:outerShdw blurRad="38100" dist="38100" dir="2700000" algn="tl">
                    <a:srgbClr val="000000">
                      <a:alpha val="43137"/>
                    </a:srgbClr>
                  </a:outerShdw>
                </a:effectLst>
                <a:latin typeface="Calibri" pitchFamily="34" charset="0"/>
                <a:cs typeface="+mn-cs"/>
              </a:rPr>
              <a:t> </a:t>
            </a:r>
          </a:p>
          <a:p>
            <a:pPr eaLnBrk="0" fontAlgn="auto" hangingPunct="0">
              <a:spcBef>
                <a:spcPts val="0"/>
              </a:spcBef>
              <a:spcAft>
                <a:spcPts val="0"/>
              </a:spcAft>
              <a:defRPr/>
            </a:pPr>
            <a:endParaRPr lang="it-IT" sz="4000" dirty="0">
              <a:latin typeface="Calibri" pitchFamily="34" charset="0"/>
              <a:cs typeface="+mn-cs"/>
            </a:endParaRPr>
          </a:p>
          <a:p>
            <a:pPr eaLnBrk="0" hangingPunct="0">
              <a:defRPr/>
            </a:pPr>
            <a:r>
              <a:rPr lang="it-IT" sz="4000" dirty="0" smtClean="0">
                <a:latin typeface="Calibri" pitchFamily="34" charset="0"/>
                <a:cs typeface="+mn-cs"/>
              </a:rPr>
              <a:t>La pace </a:t>
            </a:r>
            <a:r>
              <a:rPr lang="it-IT" sz="4000" dirty="0">
                <a:latin typeface="Calibri" pitchFamily="34" charset="0"/>
                <a:cs typeface="+mn-cs"/>
              </a:rPr>
              <a:t>sia voi.</a:t>
            </a:r>
          </a:p>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mn-cs"/>
              </a:rPr>
              <a:t>E con il tuo spirito.</a:t>
            </a:r>
            <a:endParaRPr lang="it-IT" sz="4000" dirty="0">
              <a:effectLst>
                <a:outerShdw blurRad="38100" dist="38100" dir="2700000" algn="tl">
                  <a:srgbClr val="000000">
                    <a:alpha val="43137"/>
                  </a:srgbClr>
                </a:outerShdw>
              </a:effectLst>
              <a:latin typeface="Calibri" pitchFamily="34" charset="0"/>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4" descr="Diapositiva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214313" y="4714875"/>
            <a:ext cx="8501062" cy="1323975"/>
          </a:xfrm>
          <a:prstGeom prst="rect">
            <a:avLst/>
          </a:prstGeom>
          <a:solidFill>
            <a:srgbClr val="FFFFFF">
              <a:alpha val="80000"/>
            </a:srgbClr>
          </a:solidFill>
          <a:effectLst>
            <a:softEdge rad="63500"/>
          </a:effectLst>
        </p:spPr>
        <p:txBody>
          <a:bodyPr>
            <a:spAutoFit/>
          </a:bodyPr>
          <a:lstStyle/>
          <a:p>
            <a:pPr algn="just" eaLnBrk="0" hangingPunct="0">
              <a:defRPr/>
            </a:pPr>
            <a:r>
              <a:rPr lang="it-IT" sz="40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Maria sua Madre è pur Madre nostra; con lei adoriamo il Bimbo Gesù.</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3" descr="natale12"/>
          <p:cNvPicPr>
            <a:picLocks noChangeAspect="1" noChangeArrowheads="1" noCrop="1"/>
          </p:cNvPicPr>
          <p:nvPr/>
        </p:nvPicPr>
        <p:blipFill>
          <a:blip r:embed="rId2"/>
          <a:srcRect/>
          <a:stretch>
            <a:fillRect/>
          </a:stretch>
        </p:blipFill>
        <p:spPr bwMode="auto">
          <a:xfrm>
            <a:off x="1285875" y="3286125"/>
            <a:ext cx="6985000" cy="3146425"/>
          </a:xfrm>
          <a:prstGeom prst="rect">
            <a:avLst/>
          </a:prstGeom>
          <a:noFill/>
          <a:ln w="9525">
            <a:noFill/>
            <a:miter lim="800000"/>
            <a:headEnd/>
            <a:tailEnd/>
          </a:ln>
        </p:spPr>
      </p:pic>
      <p:sp>
        <p:nvSpPr>
          <p:cNvPr id="115715" name="Rettangolo 2"/>
          <p:cNvSpPr>
            <a:spLocks noChangeArrowheads="1"/>
          </p:cNvSpPr>
          <p:nvPr/>
        </p:nvSpPr>
        <p:spPr bwMode="auto">
          <a:xfrm>
            <a:off x="285750" y="0"/>
            <a:ext cx="8501063" cy="3170238"/>
          </a:xfrm>
          <a:prstGeom prst="rect">
            <a:avLst/>
          </a:prstGeom>
          <a:noFill/>
          <a:ln w="9525">
            <a:noFill/>
            <a:miter lim="800000"/>
            <a:headEnd/>
            <a:tailEnd/>
          </a:ln>
        </p:spPr>
        <p:txBody>
          <a:bodyPr>
            <a:spAutoFit/>
          </a:bodyPr>
          <a:lstStyle/>
          <a:p>
            <a:pPr algn="just" eaLnBrk="0" hangingPunct="0"/>
            <a:r>
              <a:rPr lang="it-IT" sz="4000" b="1">
                <a:solidFill>
                  <a:srgbClr val="000000"/>
                </a:solidFill>
                <a:latin typeface="Tahoma" pitchFamily="34" charset="0"/>
                <a:cs typeface="Tahoma" pitchFamily="34" charset="0"/>
              </a:rPr>
              <a:t>Nasce per noi Cristo Salvatore. </a:t>
            </a:r>
          </a:p>
          <a:p>
            <a:pPr algn="just" eaLnBrk="0" hangingPunct="0"/>
            <a:r>
              <a:rPr lang="it-IT" sz="4000" b="1">
                <a:solidFill>
                  <a:srgbClr val="000000"/>
                </a:solidFill>
                <a:latin typeface="Tahoma" pitchFamily="34" charset="0"/>
                <a:cs typeface="Tahoma" pitchFamily="34" charset="0"/>
              </a:rPr>
              <a:t>Venite adoriamo, </a:t>
            </a:r>
          </a:p>
          <a:p>
            <a:pPr algn="just" eaLnBrk="0" hangingPunct="0"/>
            <a:r>
              <a:rPr lang="it-IT" sz="4000" b="1">
                <a:solidFill>
                  <a:srgbClr val="000000"/>
                </a:solidFill>
                <a:latin typeface="Tahoma" pitchFamily="34" charset="0"/>
                <a:cs typeface="Tahoma" pitchFamily="34" charset="0"/>
              </a:rPr>
              <a:t>venite adoriamo, </a:t>
            </a:r>
          </a:p>
          <a:p>
            <a:pPr algn="just" eaLnBrk="0" hangingPunct="0"/>
            <a:r>
              <a:rPr lang="it-IT" sz="4000" b="1">
                <a:solidFill>
                  <a:srgbClr val="000000"/>
                </a:solidFill>
                <a:latin typeface="Tahoma" pitchFamily="34" charset="0"/>
                <a:cs typeface="Tahoma" pitchFamily="34" charset="0"/>
              </a:rPr>
              <a:t>venite adoriamo </a:t>
            </a:r>
          </a:p>
          <a:p>
            <a:pPr algn="just" eaLnBrk="0" hangingPunct="0"/>
            <a:r>
              <a:rPr lang="it-IT" sz="4000" b="1">
                <a:solidFill>
                  <a:srgbClr val="000000"/>
                </a:solidFill>
                <a:latin typeface="Tahoma" pitchFamily="34" charset="0"/>
                <a:cs typeface="Tahoma" pitchFamily="34" charset="0"/>
              </a:rPr>
              <a:t>il Signore Gesù.</a:t>
            </a:r>
            <a:endParaRPr lang="it-IT" sz="4000">
              <a:solidFill>
                <a:srgbClr val="000000"/>
              </a:solidFill>
              <a:latin typeface="Tahoma" pitchFamily="34" charset="0"/>
              <a:cs typeface="Tahoma"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3" descr="N:\05 Fotografie\Gite\Terrasanta\Terrasanta 2005\Terrasanta 2005 066.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
          <p:cNvSpPr>
            <a:spLocks noChangeArrowheads="1"/>
          </p:cNvSpPr>
          <p:nvPr/>
        </p:nvSpPr>
        <p:spPr bwMode="auto">
          <a:xfrm>
            <a:off x="428625" y="313403"/>
            <a:ext cx="8215313" cy="5016758"/>
          </a:xfrm>
          <a:prstGeom prst="rect">
            <a:avLst/>
          </a:prstGeom>
          <a:noFill/>
          <a:ln w="9525">
            <a:noFill/>
            <a:miter lim="800000"/>
            <a:headEnd/>
            <a:tailEnd/>
          </a:ln>
        </p:spPr>
        <p:txBody>
          <a:bodyPr anchor="ctr">
            <a:spAutoFit/>
          </a:bodyPr>
          <a:lstStyle/>
          <a:p>
            <a:pPr eaLnBrk="0" hangingPunct="0"/>
            <a:r>
              <a:rPr lang="it-IT" sz="4000" dirty="0">
                <a:latin typeface="Tahoma" pitchFamily="34" charset="0"/>
                <a:cs typeface="Tahoma" pitchFamily="34" charset="0"/>
              </a:rPr>
              <a:t>Padre misericordioso, che ci hai nutriti alla tua mensa, donaci di seguire gli esempi della santa Famiglia, perché dopo le prove di questa vita siamo associati alla sua gloria in cielo. Per Cristo nostro Signore.	 		</a:t>
            </a:r>
          </a:p>
          <a:p>
            <a:pPr eaLnBrk="0" hangingPunct="0"/>
            <a:r>
              <a:rPr lang="it-IT" sz="4000" dirty="0">
                <a:latin typeface="Tahoma" pitchFamily="34" charset="0"/>
                <a:cs typeface="Tahoma" pitchFamily="34" charset="0"/>
              </a:rPr>
              <a:t>		 				    </a:t>
            </a:r>
            <a:r>
              <a:rPr lang="it-IT" sz="4000" b="1" dirty="0">
                <a:latin typeface="Tahoma" pitchFamily="34" charset="0"/>
                <a:cs typeface="Tahoma" pitchFamily="34" charset="0"/>
              </a:rPr>
              <a:t>Amen. </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CasellaDiTesto 1"/>
          <p:cNvSpPr txBox="1">
            <a:spLocks noChangeArrowheads="1"/>
          </p:cNvSpPr>
          <p:nvPr/>
        </p:nvSpPr>
        <p:spPr bwMode="auto">
          <a:xfrm>
            <a:off x="214313" y="142875"/>
            <a:ext cx="8929687" cy="5632311"/>
          </a:xfrm>
          <a:prstGeom prst="rect">
            <a:avLst/>
          </a:prstGeom>
          <a:noFill/>
          <a:ln w="9525">
            <a:noFill/>
            <a:miter lim="800000"/>
            <a:headEnd/>
            <a:tailEnd/>
          </a:ln>
        </p:spPr>
        <p:txBody>
          <a:bodyPr>
            <a:spAutoFit/>
          </a:bodyPr>
          <a:lstStyle/>
          <a:p>
            <a:pPr eaLnBrk="0" hangingPunct="0"/>
            <a:r>
              <a:rPr lang="it-IT" sz="4000" dirty="0">
                <a:latin typeface="Tahoma" pitchFamily="34" charset="0"/>
                <a:cs typeface="Tahoma" pitchFamily="34" charset="0"/>
              </a:rPr>
              <a:t>Il Signore sia con voi.</a:t>
            </a:r>
          </a:p>
          <a:p>
            <a:pPr eaLnBrk="0" hangingPunct="0"/>
            <a:r>
              <a:rPr lang="it-IT" sz="4000" b="1" dirty="0">
                <a:latin typeface="Tahoma" pitchFamily="34" charset="0"/>
                <a:cs typeface="Tahoma" pitchFamily="34" charset="0"/>
              </a:rPr>
              <a:t>E con il tuo spirito. </a:t>
            </a:r>
            <a:endParaRPr lang="it-IT" sz="4000" dirty="0">
              <a:latin typeface="Tahoma" pitchFamily="34" charset="0"/>
              <a:cs typeface="Tahoma" pitchFamily="34" charset="0"/>
            </a:endParaRPr>
          </a:p>
          <a:p>
            <a:r>
              <a:rPr lang="it-IT" sz="4000" dirty="0">
                <a:latin typeface="Tahoma" pitchFamily="34" charset="0"/>
                <a:cs typeface="Tahoma" pitchFamily="34" charset="0"/>
              </a:rPr>
              <a:t>Sia </a:t>
            </a:r>
            <a:r>
              <a:rPr lang="it-IT" sz="4000" dirty="0">
                <a:latin typeface="Tahoma" pitchFamily="34" charset="0"/>
                <a:cs typeface="Tahoma" pitchFamily="34" charset="0"/>
              </a:rPr>
              <a:t>benedetto il nome del Signore.</a:t>
            </a:r>
          </a:p>
          <a:p>
            <a:pPr eaLnBrk="0" hangingPunct="0"/>
            <a:r>
              <a:rPr lang="it-IT" sz="4000" b="1" dirty="0">
                <a:latin typeface="Tahoma" pitchFamily="34" charset="0"/>
                <a:cs typeface="Tahoma" pitchFamily="34" charset="0"/>
              </a:rPr>
              <a:t>Ora </a:t>
            </a:r>
            <a:r>
              <a:rPr lang="it-IT" sz="4000" b="1" dirty="0">
                <a:latin typeface="Tahoma" pitchFamily="34" charset="0"/>
                <a:cs typeface="Tahoma" pitchFamily="34" charset="0"/>
              </a:rPr>
              <a:t>e sempre.</a:t>
            </a:r>
          </a:p>
          <a:p>
            <a:r>
              <a:rPr lang="it-IT" sz="4000" dirty="0">
                <a:latin typeface="Tahoma" pitchFamily="34" charset="0"/>
                <a:cs typeface="Tahoma" pitchFamily="34" charset="0"/>
              </a:rPr>
              <a:t>Il </a:t>
            </a:r>
            <a:r>
              <a:rPr lang="it-IT" sz="4000" dirty="0">
                <a:latin typeface="Tahoma" pitchFamily="34" charset="0"/>
                <a:cs typeface="Tahoma" pitchFamily="34" charset="0"/>
              </a:rPr>
              <a:t>nostro aiuto è nel nome del Signore.</a:t>
            </a:r>
          </a:p>
          <a:p>
            <a:r>
              <a:rPr lang="it-IT" sz="4000" b="1" dirty="0">
                <a:latin typeface="Tahoma" pitchFamily="34" charset="0"/>
                <a:cs typeface="Tahoma" pitchFamily="34" charset="0"/>
              </a:rPr>
              <a:t>Egli </a:t>
            </a:r>
            <a:r>
              <a:rPr lang="it-IT" sz="4000" b="1" dirty="0">
                <a:latin typeface="Tahoma" pitchFamily="34" charset="0"/>
                <a:cs typeface="Tahoma" pitchFamily="34" charset="0"/>
              </a:rPr>
              <a:t>ha fatto cielo e terra.</a:t>
            </a:r>
          </a:p>
          <a:p>
            <a:r>
              <a:rPr lang="it-IT" sz="4000" dirty="0">
                <a:latin typeface="Tahoma" pitchFamily="34" charset="0"/>
                <a:cs typeface="Tahoma" pitchFamily="34" charset="0"/>
              </a:rPr>
              <a:t>Vi </a:t>
            </a:r>
            <a:r>
              <a:rPr lang="it-IT" sz="4000" dirty="0">
                <a:latin typeface="Tahoma" pitchFamily="34" charset="0"/>
                <a:cs typeface="Tahoma" pitchFamily="34" charset="0"/>
              </a:rPr>
              <a:t>benedica Dio onnipotente,</a:t>
            </a:r>
          </a:p>
          <a:p>
            <a:r>
              <a:rPr lang="it-IT" sz="4000" dirty="0" smtClean="0">
                <a:latin typeface="Tahoma" pitchFamily="34" charset="0"/>
                <a:cs typeface="Tahoma" pitchFamily="34" charset="0"/>
              </a:rPr>
              <a:t>Padre </a:t>
            </a:r>
            <a:r>
              <a:rPr lang="it-IT" sz="4000" dirty="0">
                <a:latin typeface="Tahoma" pitchFamily="34" charset="0"/>
                <a:cs typeface="Tahoma" pitchFamily="34" charset="0"/>
                <a:sym typeface="Wingdings"/>
              </a:rPr>
              <a:t></a:t>
            </a:r>
            <a:r>
              <a:rPr lang="it-IT" sz="4000" dirty="0">
                <a:latin typeface="Tahoma" pitchFamily="34" charset="0"/>
                <a:cs typeface="Tahoma" pitchFamily="34" charset="0"/>
              </a:rPr>
              <a:t> e Figlio </a:t>
            </a:r>
            <a:r>
              <a:rPr lang="it-IT" sz="4000" dirty="0">
                <a:latin typeface="Tahoma" pitchFamily="34" charset="0"/>
                <a:cs typeface="Tahoma" pitchFamily="34" charset="0"/>
                <a:sym typeface="Wingdings"/>
              </a:rPr>
              <a:t></a:t>
            </a:r>
            <a:r>
              <a:rPr lang="it-IT" sz="4000" dirty="0">
                <a:latin typeface="Tahoma" pitchFamily="34" charset="0"/>
                <a:cs typeface="Tahoma" pitchFamily="34" charset="0"/>
              </a:rPr>
              <a:t> e Spirito </a:t>
            </a:r>
            <a:r>
              <a:rPr lang="it-IT" sz="4000" dirty="0">
                <a:latin typeface="Tahoma" pitchFamily="34" charset="0"/>
                <a:cs typeface="Tahoma" pitchFamily="34" charset="0"/>
                <a:sym typeface="Wingdings"/>
              </a:rPr>
              <a:t></a:t>
            </a:r>
            <a:r>
              <a:rPr lang="it-IT" sz="4000" dirty="0">
                <a:latin typeface="Tahoma" pitchFamily="34" charset="0"/>
                <a:cs typeface="Tahoma" pitchFamily="34" charset="0"/>
              </a:rPr>
              <a:t> Santo.</a:t>
            </a:r>
          </a:p>
          <a:p>
            <a:pPr eaLnBrk="0" hangingPunct="0"/>
            <a:r>
              <a:rPr lang="it-IT" sz="4000" b="1" dirty="0">
                <a:latin typeface="Tahoma" pitchFamily="34" charset="0"/>
                <a:cs typeface="Tahoma" pitchFamily="34" charset="0"/>
              </a:rPr>
              <a:t>Amen</a:t>
            </a:r>
            <a:r>
              <a:rPr lang="it-IT" sz="4000" b="1" dirty="0" smtClean="0">
                <a:latin typeface="Tahoma" pitchFamily="34" charset="0"/>
                <a:cs typeface="Tahoma" pitchFamily="34" charset="0"/>
              </a:rPr>
              <a:t>.</a:t>
            </a:r>
            <a:endParaRPr lang="it-IT" sz="4000" b="1" dirty="0">
              <a:latin typeface="Tahoma" pitchFamily="34" charset="0"/>
              <a:cs typeface="Tahoma"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2514" name="Picture 10" descr="http://immareli.altervista.org/ani/nativitamov.gif"/>
          <p:cNvPicPr>
            <a:picLocks noChangeAspect="1" noChangeArrowheads="1" noCrop="1"/>
          </p:cNvPicPr>
          <p:nvPr/>
        </p:nvPicPr>
        <p:blipFill>
          <a:blip r:embed="rId2"/>
          <a:srcRect/>
          <a:stretch>
            <a:fillRect/>
          </a:stretch>
        </p:blipFill>
        <p:spPr bwMode="auto">
          <a:xfrm>
            <a:off x="0" y="0"/>
            <a:ext cx="9151938" cy="6858000"/>
          </a:xfrm>
          <a:prstGeom prst="rect">
            <a:avLst/>
          </a:prstGeom>
          <a:noFill/>
          <a:ln w="9525">
            <a:noFill/>
            <a:miter lim="800000"/>
            <a:headEnd/>
            <a:tailEnd/>
          </a:ln>
        </p:spPr>
      </p:pic>
      <p:sp>
        <p:nvSpPr>
          <p:cNvPr id="2" name="Rettangolo 1"/>
          <p:cNvSpPr/>
          <p:nvPr/>
        </p:nvSpPr>
        <p:spPr>
          <a:xfrm>
            <a:off x="441453" y="285728"/>
            <a:ext cx="8414483" cy="2554545"/>
          </a:xfrm>
          <a:prstGeom prst="rect">
            <a:avLst/>
          </a:prstGeom>
          <a:solidFill>
            <a:srgbClr val="FFFFFF">
              <a:alpha val="50196"/>
            </a:srgbClr>
          </a:solidFill>
          <a:effectLst>
            <a:softEdge rad="317500"/>
          </a:effectLst>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0" hangingPunct="0">
              <a:defRPr/>
            </a:pPr>
            <a:r>
              <a:rPr lang="it-IT" sz="4000" b="1" dirty="0">
                <a:ln w="11430"/>
                <a:solidFill>
                  <a:srgbClr val="FF0000"/>
                </a:solidFill>
                <a:effectLst>
                  <a:outerShdw blurRad="80000" dist="40000" dir="5040000" algn="tl">
                    <a:srgbClr val="000000">
                      <a:alpha val="30000"/>
                    </a:srgbClr>
                  </a:outerShdw>
                </a:effectLst>
                <a:latin typeface="Kristen ITC" pitchFamily="66" charset="0"/>
                <a:cs typeface="+mn-cs"/>
              </a:rPr>
              <a:t>La gioia del Natale resti sempre </a:t>
            </a:r>
            <a:endParaRPr lang="it-IT" sz="4000" b="1" dirty="0" smtClean="0">
              <a:ln w="11430"/>
              <a:solidFill>
                <a:srgbClr val="FF0000"/>
              </a:solidFill>
              <a:effectLst>
                <a:outerShdw blurRad="80000" dist="40000" dir="5040000" algn="tl">
                  <a:srgbClr val="000000">
                    <a:alpha val="30000"/>
                  </a:srgbClr>
                </a:outerShdw>
              </a:effectLst>
              <a:latin typeface="Kristen ITC" pitchFamily="66" charset="0"/>
              <a:cs typeface="+mn-cs"/>
            </a:endParaRPr>
          </a:p>
          <a:p>
            <a:pPr algn="ctr" eaLnBrk="0" hangingPunct="0">
              <a:defRPr/>
            </a:pPr>
            <a:r>
              <a:rPr lang="it-IT" sz="4000" b="1" dirty="0" smtClean="0">
                <a:ln w="11430"/>
                <a:solidFill>
                  <a:srgbClr val="FF0000"/>
                </a:solidFill>
                <a:effectLst>
                  <a:outerShdw blurRad="80000" dist="40000" dir="5040000" algn="tl">
                    <a:srgbClr val="000000">
                      <a:alpha val="30000"/>
                    </a:srgbClr>
                  </a:outerShdw>
                </a:effectLst>
                <a:latin typeface="Kristen ITC" pitchFamily="66" charset="0"/>
                <a:cs typeface="+mn-cs"/>
              </a:rPr>
              <a:t>nei </a:t>
            </a:r>
            <a:r>
              <a:rPr lang="it-IT" sz="4000" b="1" dirty="0">
                <a:ln w="11430"/>
                <a:solidFill>
                  <a:srgbClr val="FF0000"/>
                </a:solidFill>
                <a:effectLst>
                  <a:outerShdw blurRad="80000" dist="40000" dir="5040000" algn="tl">
                    <a:srgbClr val="000000">
                      <a:alpha val="30000"/>
                    </a:srgbClr>
                  </a:outerShdw>
                </a:effectLst>
                <a:latin typeface="Kristen ITC" pitchFamily="66" charset="0"/>
                <a:cs typeface="+mn-cs"/>
              </a:rPr>
              <a:t>vostri cuori e andate in pace.</a:t>
            </a:r>
          </a:p>
          <a:p>
            <a:pPr algn="ctr" eaLnBrk="0" hangingPunct="0">
              <a:defRPr/>
            </a:pPr>
            <a:endParaRPr lang="it-IT" sz="4000" b="1" dirty="0" smtClean="0">
              <a:ln w="11430"/>
              <a:solidFill>
                <a:srgbClr val="FF0000"/>
              </a:solidFill>
              <a:effectLst>
                <a:outerShdw blurRad="80000" dist="40000" dir="5040000" algn="tl">
                  <a:srgbClr val="000000">
                    <a:alpha val="30000"/>
                  </a:srgbClr>
                </a:outerShdw>
              </a:effectLst>
              <a:latin typeface="Kristen ITC" pitchFamily="66" charset="0"/>
              <a:cs typeface="+mn-cs"/>
            </a:endParaRPr>
          </a:p>
          <a:p>
            <a:pPr algn="ctr" eaLnBrk="0" hangingPunct="0">
              <a:defRPr/>
            </a:pPr>
            <a:r>
              <a:rPr lang="it-IT" sz="4000" b="1" dirty="0" smtClean="0">
                <a:ln w="11430"/>
                <a:solidFill>
                  <a:srgbClr val="FF0000"/>
                </a:solidFill>
                <a:effectLst>
                  <a:outerShdw blurRad="80000" dist="40000" dir="5040000" algn="tl">
                    <a:srgbClr val="000000">
                      <a:alpha val="30000"/>
                    </a:srgbClr>
                  </a:outerShdw>
                </a:effectLst>
                <a:latin typeface="Kristen ITC" pitchFamily="66" charset="0"/>
                <a:cs typeface="+mn-cs"/>
              </a:rPr>
              <a:t>Rendiamo </a:t>
            </a:r>
            <a:r>
              <a:rPr lang="it-IT" sz="4000" b="1" dirty="0">
                <a:ln w="11430"/>
                <a:solidFill>
                  <a:srgbClr val="FF0000"/>
                </a:solidFill>
                <a:effectLst>
                  <a:outerShdw blurRad="80000" dist="40000" dir="5040000" algn="tl">
                    <a:srgbClr val="000000">
                      <a:alpha val="30000"/>
                    </a:srgbClr>
                  </a:outerShdw>
                </a:effectLst>
                <a:latin typeface="Kristen ITC" pitchFamily="66" charset="0"/>
                <a:cs typeface="+mn-cs"/>
              </a:rPr>
              <a:t>grazie a Dio.</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2" descr="http://tillilh9821.altervista.org/albums/userpics/10001/sdmas0020.jpg"/>
          <p:cNvPicPr>
            <a:picLocks noChangeAspect="1" noChangeArrowheads="1"/>
          </p:cNvPicPr>
          <p:nvPr/>
        </p:nvPicPr>
        <p:blipFill>
          <a:blip r:embed="rId2"/>
          <a:srcRect/>
          <a:stretch>
            <a:fillRect/>
          </a:stretch>
        </p:blipFill>
        <p:spPr bwMode="auto">
          <a:xfrm>
            <a:off x="571500" y="0"/>
            <a:ext cx="8001000" cy="68580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ttangolo 1"/>
          <p:cNvSpPr>
            <a:spLocks noChangeArrowheads="1"/>
          </p:cNvSpPr>
          <p:nvPr/>
        </p:nvSpPr>
        <p:spPr bwMode="auto">
          <a:xfrm>
            <a:off x="285750" y="0"/>
            <a:ext cx="8858250" cy="6248400"/>
          </a:xfrm>
          <a:prstGeom prst="rect">
            <a:avLst/>
          </a:prstGeom>
          <a:noFill/>
          <a:ln w="9525">
            <a:noFill/>
            <a:miter lim="800000"/>
            <a:headEnd/>
            <a:tailEnd/>
          </a:ln>
        </p:spPr>
        <p:txBody>
          <a:bodyPr>
            <a:spAutoFit/>
          </a:bodyPr>
          <a:lstStyle/>
          <a:p>
            <a:pPr eaLnBrk="0" hangingPunct="0"/>
            <a:r>
              <a:rPr lang="it-IT" sz="4000" b="1">
                <a:latin typeface="Eras Bold ITC" pitchFamily="34" charset="0"/>
              </a:rPr>
              <a:t>Confesso a Dio Onnipotente </a:t>
            </a:r>
          </a:p>
          <a:p>
            <a:pPr eaLnBrk="0" hangingPunct="0"/>
            <a:r>
              <a:rPr lang="it-IT" sz="4000" b="1">
                <a:latin typeface="Eras Bold ITC" pitchFamily="34" charset="0"/>
              </a:rPr>
              <a:t>e a voi fratelli che ho molto peccato in pensieri, </a:t>
            </a:r>
          </a:p>
          <a:p>
            <a:pPr eaLnBrk="0" hangingPunct="0"/>
            <a:r>
              <a:rPr lang="it-IT" sz="4000" b="1">
                <a:latin typeface="Eras Bold ITC" pitchFamily="34" charset="0"/>
              </a:rPr>
              <a:t>parole, opere e omissioni. </a:t>
            </a:r>
          </a:p>
          <a:p>
            <a:pPr eaLnBrk="0" hangingPunct="0"/>
            <a:r>
              <a:rPr lang="it-IT" sz="4000" b="1">
                <a:latin typeface="Eras Bold ITC" pitchFamily="34" charset="0"/>
              </a:rPr>
              <a:t>Per mia colpa, mia colpa, </a:t>
            </a:r>
          </a:p>
          <a:p>
            <a:pPr eaLnBrk="0" hangingPunct="0"/>
            <a:r>
              <a:rPr lang="it-IT" sz="4000" b="1">
                <a:latin typeface="Eras Bold ITC" pitchFamily="34" charset="0"/>
              </a:rPr>
              <a:t>mia grandissima colpa, </a:t>
            </a:r>
          </a:p>
          <a:p>
            <a:pPr eaLnBrk="0" hangingPunct="0"/>
            <a:r>
              <a:rPr lang="it-IT" sz="4000" b="1">
                <a:latin typeface="Eras Bold ITC" pitchFamily="34" charset="0"/>
              </a:rPr>
              <a:t>e supplico la Beata sempre Vergine Maria, gli angeli, i Santi </a:t>
            </a:r>
          </a:p>
          <a:p>
            <a:pPr eaLnBrk="0" hangingPunct="0"/>
            <a:r>
              <a:rPr lang="it-IT" sz="4000" b="1">
                <a:latin typeface="Eras Bold ITC" pitchFamily="34" charset="0"/>
              </a:rPr>
              <a:t>e voi fratelli di pregare per me </a:t>
            </a:r>
          </a:p>
          <a:p>
            <a:pPr eaLnBrk="0" hangingPunct="0"/>
            <a:r>
              <a:rPr lang="it-IT" sz="4000" b="1">
                <a:latin typeface="Eras Bold ITC" pitchFamily="34" charset="0"/>
              </a:rPr>
              <a:t>il Signore Dio nostro.</a:t>
            </a:r>
            <a:r>
              <a:rPr lang="it-IT" sz="4000">
                <a:latin typeface="Eras Bold ITC" pitchFamily="34" charset="0"/>
              </a:rPr>
              <a:t> </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asellaDiTesto 1"/>
          <p:cNvSpPr txBox="1">
            <a:spLocks noChangeArrowheads="1"/>
          </p:cNvSpPr>
          <p:nvPr/>
        </p:nvSpPr>
        <p:spPr bwMode="auto">
          <a:xfrm>
            <a:off x="500063" y="571500"/>
            <a:ext cx="7929562" cy="4400550"/>
          </a:xfrm>
          <a:prstGeom prst="rect">
            <a:avLst/>
          </a:prstGeom>
          <a:noFill/>
          <a:ln w="9525">
            <a:noFill/>
            <a:miter lim="800000"/>
            <a:headEnd/>
            <a:tailEnd/>
          </a:ln>
        </p:spPr>
        <p:txBody>
          <a:bodyPr>
            <a:spAutoFit/>
          </a:bodyPr>
          <a:lstStyle/>
          <a:p>
            <a:pPr eaLnBrk="0" hangingPunct="0"/>
            <a:r>
              <a:rPr lang="it-IT" sz="4000">
                <a:latin typeface="Calibri" pitchFamily="34" charset="0"/>
              </a:rPr>
              <a:t>Dio, Padre buono, </a:t>
            </a:r>
          </a:p>
          <a:p>
            <a:pPr eaLnBrk="0" hangingPunct="0"/>
            <a:r>
              <a:rPr lang="it-IT" sz="4000">
                <a:latin typeface="Calibri" pitchFamily="34" charset="0"/>
              </a:rPr>
              <a:t>che ci perdona sempre </a:t>
            </a:r>
          </a:p>
          <a:p>
            <a:pPr eaLnBrk="0" hangingPunct="0"/>
            <a:r>
              <a:rPr lang="it-IT" sz="4000">
                <a:latin typeface="Calibri" pitchFamily="34" charset="0"/>
              </a:rPr>
              <a:t>quando siamo pentiti di vero cuore, </a:t>
            </a:r>
          </a:p>
          <a:p>
            <a:pPr eaLnBrk="0" hangingPunct="0"/>
            <a:r>
              <a:rPr lang="it-IT" sz="4000">
                <a:latin typeface="Calibri" pitchFamily="34" charset="0"/>
              </a:rPr>
              <a:t>abbia misericordia di noi, </a:t>
            </a:r>
          </a:p>
          <a:p>
            <a:pPr eaLnBrk="0" hangingPunct="0"/>
            <a:r>
              <a:rPr lang="it-IT" sz="4000">
                <a:latin typeface="Calibri" pitchFamily="34" charset="0"/>
              </a:rPr>
              <a:t>perdoni i nostri peccati </a:t>
            </a:r>
          </a:p>
          <a:p>
            <a:pPr eaLnBrk="0" hangingPunct="0"/>
            <a:r>
              <a:rPr lang="it-IT" sz="4000">
                <a:latin typeface="Calibri" pitchFamily="34" charset="0"/>
              </a:rPr>
              <a:t>e ci conduca alla vita eterna.</a:t>
            </a:r>
          </a:p>
          <a:p>
            <a:pPr eaLnBrk="0" hangingPunct="0"/>
            <a:r>
              <a:rPr lang="it-IT" sz="4000" b="1">
                <a:latin typeface="Calibri" pitchFamily="34" charset="0"/>
              </a:rPr>
              <a:t>Amen.</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3" descr="EP25"/>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1428750" y="428625"/>
            <a:ext cx="6316663" cy="1323975"/>
          </a:xfrm>
          <a:prstGeom prst="rect">
            <a:avLst/>
          </a:prstGeom>
          <a:solidFill>
            <a:srgbClr val="FFFFFF">
              <a:alpha val="80000"/>
            </a:srgbClr>
          </a:solidFill>
          <a:effectLst>
            <a:softEdge rad="63500"/>
          </a:effectLst>
        </p:spPr>
        <p:txBody>
          <a:bodyPr wrap="none">
            <a:spAutoFit/>
          </a:bodyPr>
          <a:lstStyle/>
          <a:p>
            <a:pPr eaLnBrk="0" hangingPunct="0">
              <a:defRPr/>
            </a:pPr>
            <a:r>
              <a:rPr lang="it-IT" sz="4000" b="1" dirty="0">
                <a:solidFill>
                  <a:srgbClr val="FF0000"/>
                </a:solidFill>
                <a:effectLst>
                  <a:outerShdw blurRad="38100" dist="38100" dir="2700000" algn="tl">
                    <a:srgbClr val="000000">
                      <a:alpha val="43137"/>
                    </a:srgbClr>
                  </a:outerShdw>
                </a:effectLst>
                <a:latin typeface="Stencil" pitchFamily="82" charset="0"/>
                <a:cs typeface="+mn-cs"/>
              </a:rPr>
              <a:t>Gloria in </a:t>
            </a:r>
            <a:r>
              <a:rPr lang="it-IT" sz="4000" b="1" dirty="0" err="1">
                <a:solidFill>
                  <a:srgbClr val="FF0000"/>
                </a:solidFill>
                <a:effectLst>
                  <a:outerShdw blurRad="38100" dist="38100" dir="2700000" algn="tl">
                    <a:srgbClr val="000000">
                      <a:alpha val="43137"/>
                    </a:srgbClr>
                  </a:outerShdw>
                </a:effectLst>
                <a:latin typeface="Stencil" pitchFamily="82" charset="0"/>
                <a:cs typeface="+mn-cs"/>
              </a:rPr>
              <a:t>excelsis</a:t>
            </a:r>
            <a:r>
              <a:rPr lang="it-IT" sz="4000" b="1" dirty="0">
                <a:solidFill>
                  <a:srgbClr val="FF0000"/>
                </a:solidFill>
                <a:effectLst>
                  <a:outerShdw blurRad="38100" dist="38100" dir="2700000" algn="tl">
                    <a:srgbClr val="000000">
                      <a:alpha val="43137"/>
                    </a:srgbClr>
                  </a:outerShdw>
                </a:effectLst>
                <a:latin typeface="Stencil" pitchFamily="82" charset="0"/>
                <a:cs typeface="+mn-cs"/>
              </a:rPr>
              <a:t> </a:t>
            </a:r>
            <a:r>
              <a:rPr lang="it-IT" sz="4000" b="1" dirty="0" err="1">
                <a:solidFill>
                  <a:srgbClr val="FF0000"/>
                </a:solidFill>
                <a:effectLst>
                  <a:outerShdw blurRad="38100" dist="38100" dir="2700000" algn="tl">
                    <a:srgbClr val="000000">
                      <a:alpha val="43137"/>
                    </a:srgbClr>
                  </a:outerShdw>
                </a:effectLst>
                <a:latin typeface="Stencil" pitchFamily="82" charset="0"/>
                <a:cs typeface="+mn-cs"/>
              </a:rPr>
              <a:t>Deo</a:t>
            </a:r>
            <a:r>
              <a:rPr lang="it-IT" sz="4000" b="1" dirty="0">
                <a:solidFill>
                  <a:srgbClr val="FF0000"/>
                </a:solidFill>
                <a:effectLst>
                  <a:outerShdw blurRad="38100" dist="38100" dir="2700000" algn="tl">
                    <a:srgbClr val="000000">
                      <a:alpha val="43137"/>
                    </a:srgbClr>
                  </a:outerShdw>
                </a:effectLst>
                <a:latin typeface="Stencil" pitchFamily="82" charset="0"/>
                <a:cs typeface="+mn-cs"/>
              </a:rPr>
              <a:t>!</a:t>
            </a:r>
          </a:p>
          <a:p>
            <a:pPr eaLnBrk="0" hangingPunct="0">
              <a:defRPr/>
            </a:pPr>
            <a:r>
              <a:rPr lang="it-IT" sz="4000" b="1" dirty="0">
                <a:solidFill>
                  <a:srgbClr val="FF0000"/>
                </a:solidFill>
                <a:effectLst>
                  <a:outerShdw blurRad="38100" dist="38100" dir="2700000" algn="tl">
                    <a:srgbClr val="000000">
                      <a:alpha val="43137"/>
                    </a:srgbClr>
                  </a:outerShdw>
                </a:effectLst>
                <a:latin typeface="Stencil" pitchFamily="82" charset="0"/>
                <a:cs typeface="+mn-cs"/>
              </a:rPr>
              <a:t>Gloria in </a:t>
            </a:r>
            <a:r>
              <a:rPr lang="it-IT" sz="4000" b="1" dirty="0" err="1">
                <a:solidFill>
                  <a:srgbClr val="FF0000"/>
                </a:solidFill>
                <a:effectLst>
                  <a:outerShdw blurRad="38100" dist="38100" dir="2700000" algn="tl">
                    <a:srgbClr val="000000">
                      <a:alpha val="43137"/>
                    </a:srgbClr>
                  </a:outerShdw>
                </a:effectLst>
                <a:latin typeface="Stencil" pitchFamily="82" charset="0"/>
                <a:cs typeface="+mn-cs"/>
              </a:rPr>
              <a:t>excelsis</a:t>
            </a:r>
            <a:r>
              <a:rPr lang="it-IT" sz="4000" b="1" dirty="0">
                <a:solidFill>
                  <a:srgbClr val="FF0000"/>
                </a:solidFill>
                <a:effectLst>
                  <a:outerShdw blurRad="38100" dist="38100" dir="2700000" algn="tl">
                    <a:srgbClr val="000000">
                      <a:alpha val="43137"/>
                    </a:srgbClr>
                  </a:outerShdw>
                </a:effectLst>
                <a:latin typeface="Stencil" pitchFamily="82" charset="0"/>
                <a:cs typeface="+mn-cs"/>
              </a:rPr>
              <a:t> </a:t>
            </a:r>
            <a:r>
              <a:rPr lang="it-IT" sz="4000" b="1" dirty="0" err="1">
                <a:solidFill>
                  <a:srgbClr val="FF0000"/>
                </a:solidFill>
                <a:effectLst>
                  <a:outerShdw blurRad="38100" dist="38100" dir="2700000" algn="tl">
                    <a:srgbClr val="000000">
                      <a:alpha val="43137"/>
                    </a:srgbClr>
                  </a:outerShdw>
                </a:effectLst>
                <a:latin typeface="Stencil" pitchFamily="82" charset="0"/>
                <a:cs typeface="+mn-cs"/>
              </a:rPr>
              <a:t>Deo</a:t>
            </a:r>
            <a:r>
              <a:rPr lang="it-IT" sz="4000" b="1" dirty="0">
                <a:solidFill>
                  <a:srgbClr val="FF0000"/>
                </a:solidFill>
                <a:effectLst>
                  <a:outerShdw blurRad="38100" dist="38100" dir="2700000" algn="tl">
                    <a:srgbClr val="000000">
                      <a:alpha val="43137"/>
                    </a:srgbClr>
                  </a:outerShdw>
                </a:effectLst>
                <a:latin typeface="Stencil" pitchFamily="82" charset="0"/>
                <a:cs typeface="+mn-cs"/>
              </a:rPr>
              <a:t>!</a:t>
            </a:r>
            <a:endParaRPr lang="it-IT" sz="4000" dirty="0">
              <a:solidFill>
                <a:srgbClr val="FF0000"/>
              </a:solidFill>
              <a:effectLst>
                <a:outerShdw blurRad="38100" dist="38100" dir="2700000" algn="tl">
                  <a:srgbClr val="000000">
                    <a:alpha val="43137"/>
                  </a:srgbClr>
                </a:outerShdw>
              </a:effectLst>
              <a:latin typeface="Stencil" pitchFamily="82" charset="0"/>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ttangolo 1"/>
          <p:cNvSpPr>
            <a:spLocks noChangeArrowheads="1"/>
          </p:cNvSpPr>
          <p:nvPr/>
        </p:nvSpPr>
        <p:spPr bwMode="auto">
          <a:xfrm>
            <a:off x="1000125" y="714375"/>
            <a:ext cx="7858125" cy="5016500"/>
          </a:xfrm>
          <a:prstGeom prst="rect">
            <a:avLst/>
          </a:prstGeom>
          <a:noFill/>
          <a:ln w="9525">
            <a:noFill/>
            <a:miter lim="800000"/>
            <a:headEnd/>
            <a:tailEnd/>
          </a:ln>
        </p:spPr>
        <p:txBody>
          <a:bodyPr>
            <a:spAutoFit/>
          </a:bodyPr>
          <a:lstStyle/>
          <a:p>
            <a:pPr eaLnBrk="0" hangingPunct="0"/>
            <a:r>
              <a:rPr lang="it-IT" sz="4000">
                <a:latin typeface="Tahoma" pitchFamily="34" charset="0"/>
                <a:cs typeface="Tahoma" pitchFamily="34" charset="0"/>
              </a:rPr>
              <a:t>E pace in terra </a:t>
            </a:r>
          </a:p>
          <a:p>
            <a:pPr eaLnBrk="0" hangingPunct="0"/>
            <a:r>
              <a:rPr lang="it-IT" sz="4000">
                <a:latin typeface="Tahoma" pitchFamily="34" charset="0"/>
                <a:cs typeface="Tahoma" pitchFamily="34" charset="0"/>
              </a:rPr>
              <a:t>agli uomini di buona volontà. </a:t>
            </a:r>
          </a:p>
          <a:p>
            <a:pPr eaLnBrk="0" hangingPunct="0"/>
            <a:r>
              <a:rPr lang="it-IT" sz="4000">
                <a:latin typeface="Tahoma" pitchFamily="34" charset="0"/>
                <a:cs typeface="Tahoma" pitchFamily="34" charset="0"/>
              </a:rPr>
              <a:t>Noi ti lodiamo, ti benediciamo,</a:t>
            </a:r>
          </a:p>
          <a:p>
            <a:pPr eaLnBrk="0" hangingPunct="0"/>
            <a:r>
              <a:rPr lang="it-IT" sz="4000">
                <a:latin typeface="Tahoma" pitchFamily="34" charset="0"/>
                <a:cs typeface="Tahoma" pitchFamily="34" charset="0"/>
              </a:rPr>
              <a:t>ti adoriamo, ti glorifichiamo, </a:t>
            </a:r>
          </a:p>
          <a:p>
            <a:pPr eaLnBrk="0" hangingPunct="0"/>
            <a:r>
              <a:rPr lang="it-IT" sz="4000">
                <a:latin typeface="Tahoma" pitchFamily="34" charset="0"/>
                <a:cs typeface="Tahoma" pitchFamily="34" charset="0"/>
              </a:rPr>
              <a:t>ti rendiamo grazie </a:t>
            </a:r>
          </a:p>
          <a:p>
            <a:pPr eaLnBrk="0" hangingPunct="0"/>
            <a:r>
              <a:rPr lang="it-IT" sz="4000">
                <a:latin typeface="Tahoma" pitchFamily="34" charset="0"/>
                <a:cs typeface="Tahoma" pitchFamily="34" charset="0"/>
              </a:rPr>
              <a:t>per la tua gloria immensa, </a:t>
            </a:r>
          </a:p>
          <a:p>
            <a:pPr eaLnBrk="0" hangingPunct="0"/>
            <a:r>
              <a:rPr lang="it-IT" sz="4000">
                <a:latin typeface="Tahoma" pitchFamily="34" charset="0"/>
                <a:cs typeface="Tahoma" pitchFamily="34" charset="0"/>
              </a:rPr>
              <a:t>Signore Dio, Re del cielo, </a:t>
            </a:r>
          </a:p>
          <a:p>
            <a:pPr eaLnBrk="0" hangingPunct="0"/>
            <a:r>
              <a:rPr lang="it-IT" sz="4000">
                <a:latin typeface="Tahoma" pitchFamily="34" charset="0"/>
                <a:cs typeface="Tahoma" pitchFamily="34" charset="0"/>
              </a:rPr>
              <a:t>Dio Padre onnipotente. </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Me\Pictures\Photo Stream\My Photo Stream\IMG_058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1763688" y="4941168"/>
            <a:ext cx="6316663" cy="1323975"/>
          </a:xfrm>
          <a:prstGeom prst="rect">
            <a:avLst/>
          </a:prstGeom>
          <a:solidFill>
            <a:srgbClr val="FFFFFF">
              <a:alpha val="80000"/>
            </a:srgbClr>
          </a:solidFill>
          <a:effectLst>
            <a:softEdge rad="63500"/>
          </a:effectLst>
        </p:spPr>
        <p:txBody>
          <a:bodyPr wrap="none">
            <a:spAutoFit/>
          </a:bodyPr>
          <a:lstStyle/>
          <a:p>
            <a:pPr eaLnBrk="0" hangingPunct="0">
              <a:defRPr/>
            </a:pPr>
            <a:r>
              <a:rPr lang="it-IT" sz="4000" b="1" dirty="0">
                <a:solidFill>
                  <a:srgbClr val="FF0000"/>
                </a:solidFill>
                <a:effectLst>
                  <a:outerShdw blurRad="38100" dist="38100" dir="2700000" algn="tl">
                    <a:srgbClr val="000000">
                      <a:alpha val="43137"/>
                    </a:srgbClr>
                  </a:outerShdw>
                </a:effectLst>
                <a:latin typeface="Stencil" pitchFamily="82" charset="0"/>
                <a:cs typeface="+mn-cs"/>
              </a:rPr>
              <a:t>Gloria in </a:t>
            </a:r>
            <a:r>
              <a:rPr lang="it-IT" sz="4000" b="1" dirty="0" err="1">
                <a:solidFill>
                  <a:srgbClr val="FF0000"/>
                </a:solidFill>
                <a:effectLst>
                  <a:outerShdw blurRad="38100" dist="38100" dir="2700000" algn="tl">
                    <a:srgbClr val="000000">
                      <a:alpha val="43137"/>
                    </a:srgbClr>
                  </a:outerShdw>
                </a:effectLst>
                <a:latin typeface="Stencil" pitchFamily="82" charset="0"/>
                <a:cs typeface="+mn-cs"/>
              </a:rPr>
              <a:t>excelsis</a:t>
            </a:r>
            <a:r>
              <a:rPr lang="it-IT" sz="4000" b="1" dirty="0">
                <a:solidFill>
                  <a:srgbClr val="FF0000"/>
                </a:solidFill>
                <a:effectLst>
                  <a:outerShdw blurRad="38100" dist="38100" dir="2700000" algn="tl">
                    <a:srgbClr val="000000">
                      <a:alpha val="43137"/>
                    </a:srgbClr>
                  </a:outerShdw>
                </a:effectLst>
                <a:latin typeface="Stencil" pitchFamily="82" charset="0"/>
                <a:cs typeface="+mn-cs"/>
              </a:rPr>
              <a:t> </a:t>
            </a:r>
            <a:r>
              <a:rPr lang="it-IT" sz="4000" b="1" dirty="0" err="1">
                <a:solidFill>
                  <a:srgbClr val="FF0000"/>
                </a:solidFill>
                <a:effectLst>
                  <a:outerShdw blurRad="38100" dist="38100" dir="2700000" algn="tl">
                    <a:srgbClr val="000000">
                      <a:alpha val="43137"/>
                    </a:srgbClr>
                  </a:outerShdw>
                </a:effectLst>
                <a:latin typeface="Stencil" pitchFamily="82" charset="0"/>
                <a:cs typeface="+mn-cs"/>
              </a:rPr>
              <a:t>Deo</a:t>
            </a:r>
            <a:r>
              <a:rPr lang="it-IT" sz="4000" b="1" dirty="0">
                <a:solidFill>
                  <a:srgbClr val="FF0000"/>
                </a:solidFill>
                <a:effectLst>
                  <a:outerShdw blurRad="38100" dist="38100" dir="2700000" algn="tl">
                    <a:srgbClr val="000000">
                      <a:alpha val="43137"/>
                    </a:srgbClr>
                  </a:outerShdw>
                </a:effectLst>
                <a:latin typeface="Stencil" pitchFamily="82" charset="0"/>
                <a:cs typeface="+mn-cs"/>
              </a:rPr>
              <a:t>!</a:t>
            </a:r>
          </a:p>
          <a:p>
            <a:pPr eaLnBrk="0" hangingPunct="0">
              <a:defRPr/>
            </a:pPr>
            <a:r>
              <a:rPr lang="it-IT" sz="4000" b="1" dirty="0">
                <a:solidFill>
                  <a:srgbClr val="FF0000"/>
                </a:solidFill>
                <a:effectLst>
                  <a:outerShdw blurRad="38100" dist="38100" dir="2700000" algn="tl">
                    <a:srgbClr val="000000">
                      <a:alpha val="43137"/>
                    </a:srgbClr>
                  </a:outerShdw>
                </a:effectLst>
                <a:latin typeface="Stencil" pitchFamily="82" charset="0"/>
                <a:cs typeface="+mn-cs"/>
              </a:rPr>
              <a:t>Gloria in </a:t>
            </a:r>
            <a:r>
              <a:rPr lang="it-IT" sz="4000" b="1" dirty="0" err="1">
                <a:solidFill>
                  <a:srgbClr val="FF0000"/>
                </a:solidFill>
                <a:effectLst>
                  <a:outerShdw blurRad="38100" dist="38100" dir="2700000" algn="tl">
                    <a:srgbClr val="000000">
                      <a:alpha val="43137"/>
                    </a:srgbClr>
                  </a:outerShdw>
                </a:effectLst>
                <a:latin typeface="Stencil" pitchFamily="82" charset="0"/>
                <a:cs typeface="+mn-cs"/>
              </a:rPr>
              <a:t>excelsis</a:t>
            </a:r>
            <a:r>
              <a:rPr lang="it-IT" sz="4000" b="1" dirty="0">
                <a:solidFill>
                  <a:srgbClr val="FF0000"/>
                </a:solidFill>
                <a:effectLst>
                  <a:outerShdw blurRad="38100" dist="38100" dir="2700000" algn="tl">
                    <a:srgbClr val="000000">
                      <a:alpha val="43137"/>
                    </a:srgbClr>
                  </a:outerShdw>
                </a:effectLst>
                <a:latin typeface="Stencil" pitchFamily="82" charset="0"/>
                <a:cs typeface="+mn-cs"/>
              </a:rPr>
              <a:t> </a:t>
            </a:r>
            <a:r>
              <a:rPr lang="it-IT" sz="4000" b="1" dirty="0" err="1">
                <a:solidFill>
                  <a:srgbClr val="FF0000"/>
                </a:solidFill>
                <a:effectLst>
                  <a:outerShdw blurRad="38100" dist="38100" dir="2700000" algn="tl">
                    <a:srgbClr val="000000">
                      <a:alpha val="43137"/>
                    </a:srgbClr>
                  </a:outerShdw>
                </a:effectLst>
                <a:latin typeface="Stencil" pitchFamily="82" charset="0"/>
                <a:cs typeface="+mn-cs"/>
              </a:rPr>
              <a:t>Deo</a:t>
            </a:r>
            <a:r>
              <a:rPr lang="it-IT" sz="4000" b="1" dirty="0">
                <a:solidFill>
                  <a:srgbClr val="FF0000"/>
                </a:solidFill>
                <a:effectLst>
                  <a:outerShdw blurRad="38100" dist="38100" dir="2700000" algn="tl">
                    <a:srgbClr val="000000">
                      <a:alpha val="43137"/>
                    </a:srgbClr>
                  </a:outerShdw>
                </a:effectLst>
                <a:latin typeface="Stencil" pitchFamily="82" charset="0"/>
                <a:cs typeface="+mn-cs"/>
              </a:rPr>
              <a:t>!</a:t>
            </a:r>
            <a:endParaRPr lang="it-IT" sz="4000" dirty="0">
              <a:solidFill>
                <a:srgbClr val="FF0000"/>
              </a:solidFill>
              <a:effectLst>
                <a:outerShdw blurRad="38100" dist="38100" dir="2700000" algn="tl">
                  <a:srgbClr val="000000">
                    <a:alpha val="43137"/>
                  </a:srgbClr>
                </a:outerShdw>
              </a:effectLst>
              <a:latin typeface="Stencil" pitchFamily="82" charset="0"/>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stella cometa"/>
          <p:cNvPicPr>
            <a:picLocks noChangeAspect="1" noChangeArrowheads="1"/>
          </p:cNvPicPr>
          <p:nvPr/>
        </p:nvPicPr>
        <p:blipFill>
          <a:blip r:embed="rId2">
            <a:lum contrast="40000"/>
          </a:blip>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2286000" y="3013075"/>
            <a:ext cx="5857875" cy="1446550"/>
          </a:xfrm>
          <a:prstGeom prst="rect">
            <a:avLst/>
          </a:prstGeom>
          <a:solidFill>
            <a:srgbClr val="FFFFFF">
              <a:alpha val="69804"/>
            </a:srgbClr>
          </a:solidFill>
          <a:effectLst>
            <a:softEdge rad="63500"/>
          </a:effectLst>
        </p:spPr>
        <p:txBody>
          <a:bodyPr>
            <a:spAutoFit/>
          </a:bodyPr>
          <a:lstStyle/>
          <a:p>
            <a:pPr eaLnBrk="0" hangingPunct="0">
              <a:defRPr/>
            </a:pPr>
            <a:r>
              <a:rPr lang="it-IT" sz="44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Tu scendi dalle stelle, </a:t>
            </a:r>
          </a:p>
          <a:p>
            <a:pPr eaLnBrk="0" hangingPunct="0">
              <a:defRPr/>
            </a:pPr>
            <a:r>
              <a:rPr lang="it-IT" sz="44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o Re del cielo, </a:t>
            </a:r>
            <a:endParaRPr lang="it-IT" sz="4400" dirty="0">
              <a:solidFill>
                <a:srgbClr val="FF0000"/>
              </a:solidFill>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ttangolo 1"/>
          <p:cNvSpPr>
            <a:spLocks noChangeArrowheads="1"/>
          </p:cNvSpPr>
          <p:nvPr/>
        </p:nvSpPr>
        <p:spPr bwMode="auto">
          <a:xfrm>
            <a:off x="357188" y="714375"/>
            <a:ext cx="8501062" cy="4400550"/>
          </a:xfrm>
          <a:prstGeom prst="rect">
            <a:avLst/>
          </a:prstGeom>
          <a:noFill/>
          <a:ln w="9525">
            <a:noFill/>
            <a:miter lim="800000"/>
            <a:headEnd/>
            <a:tailEnd/>
          </a:ln>
        </p:spPr>
        <p:txBody>
          <a:bodyPr>
            <a:spAutoFit/>
          </a:bodyPr>
          <a:lstStyle/>
          <a:p>
            <a:pPr eaLnBrk="0" hangingPunct="0"/>
            <a:r>
              <a:rPr lang="it-IT" sz="4000">
                <a:latin typeface="Tahoma" pitchFamily="34" charset="0"/>
                <a:cs typeface="Tahoma" pitchFamily="34" charset="0"/>
              </a:rPr>
              <a:t>Signore, Figlio unigenito, Gesù Cristo, Signore Dio, Agnello di Dio, Figlio del Padre, tu che togli i peccati del mondo, abbi pietà di noi; tu che togli i peccati del mondo, accogli la nostra supplica; tu che siedi alla destra del Padre, abbi pietà di noi.</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Me\Pictures\Photo Stream\My Photo Stream\IMG_05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1428750" y="428625"/>
            <a:ext cx="6316663" cy="1323975"/>
          </a:xfrm>
          <a:prstGeom prst="rect">
            <a:avLst/>
          </a:prstGeom>
          <a:solidFill>
            <a:srgbClr val="FFFFFF">
              <a:alpha val="80000"/>
            </a:srgbClr>
          </a:solidFill>
          <a:effectLst>
            <a:softEdge rad="63500"/>
          </a:effectLst>
        </p:spPr>
        <p:txBody>
          <a:bodyPr wrap="none">
            <a:spAutoFit/>
          </a:bodyPr>
          <a:lstStyle/>
          <a:p>
            <a:pPr eaLnBrk="0" hangingPunct="0">
              <a:defRPr/>
            </a:pPr>
            <a:r>
              <a:rPr lang="it-IT" sz="4000" b="1" dirty="0">
                <a:solidFill>
                  <a:srgbClr val="FF0000"/>
                </a:solidFill>
                <a:effectLst>
                  <a:outerShdw blurRad="38100" dist="38100" dir="2700000" algn="tl">
                    <a:srgbClr val="000000">
                      <a:alpha val="43137"/>
                    </a:srgbClr>
                  </a:outerShdw>
                </a:effectLst>
                <a:latin typeface="Stencil" pitchFamily="82" charset="0"/>
                <a:cs typeface="+mn-cs"/>
              </a:rPr>
              <a:t>Gloria in </a:t>
            </a:r>
            <a:r>
              <a:rPr lang="it-IT" sz="4000" b="1" dirty="0" err="1">
                <a:solidFill>
                  <a:srgbClr val="FF0000"/>
                </a:solidFill>
                <a:effectLst>
                  <a:outerShdw blurRad="38100" dist="38100" dir="2700000" algn="tl">
                    <a:srgbClr val="000000">
                      <a:alpha val="43137"/>
                    </a:srgbClr>
                  </a:outerShdw>
                </a:effectLst>
                <a:latin typeface="Stencil" pitchFamily="82" charset="0"/>
                <a:cs typeface="+mn-cs"/>
              </a:rPr>
              <a:t>excelsis</a:t>
            </a:r>
            <a:r>
              <a:rPr lang="it-IT" sz="4000" b="1" dirty="0">
                <a:solidFill>
                  <a:srgbClr val="FF0000"/>
                </a:solidFill>
                <a:effectLst>
                  <a:outerShdw blurRad="38100" dist="38100" dir="2700000" algn="tl">
                    <a:srgbClr val="000000">
                      <a:alpha val="43137"/>
                    </a:srgbClr>
                  </a:outerShdw>
                </a:effectLst>
                <a:latin typeface="Stencil" pitchFamily="82" charset="0"/>
                <a:cs typeface="+mn-cs"/>
              </a:rPr>
              <a:t> </a:t>
            </a:r>
            <a:r>
              <a:rPr lang="it-IT" sz="4000" b="1" dirty="0" err="1">
                <a:solidFill>
                  <a:srgbClr val="FF0000"/>
                </a:solidFill>
                <a:effectLst>
                  <a:outerShdw blurRad="38100" dist="38100" dir="2700000" algn="tl">
                    <a:srgbClr val="000000">
                      <a:alpha val="43137"/>
                    </a:srgbClr>
                  </a:outerShdw>
                </a:effectLst>
                <a:latin typeface="Stencil" pitchFamily="82" charset="0"/>
                <a:cs typeface="+mn-cs"/>
              </a:rPr>
              <a:t>Deo</a:t>
            </a:r>
            <a:r>
              <a:rPr lang="it-IT" sz="4000" b="1" dirty="0">
                <a:solidFill>
                  <a:srgbClr val="FF0000"/>
                </a:solidFill>
                <a:effectLst>
                  <a:outerShdw blurRad="38100" dist="38100" dir="2700000" algn="tl">
                    <a:srgbClr val="000000">
                      <a:alpha val="43137"/>
                    </a:srgbClr>
                  </a:outerShdw>
                </a:effectLst>
                <a:latin typeface="Stencil" pitchFamily="82" charset="0"/>
                <a:cs typeface="+mn-cs"/>
              </a:rPr>
              <a:t>!</a:t>
            </a:r>
          </a:p>
          <a:p>
            <a:pPr eaLnBrk="0" hangingPunct="0">
              <a:defRPr/>
            </a:pPr>
            <a:r>
              <a:rPr lang="it-IT" sz="4000" b="1" dirty="0">
                <a:solidFill>
                  <a:srgbClr val="FF0000"/>
                </a:solidFill>
                <a:effectLst>
                  <a:outerShdw blurRad="38100" dist="38100" dir="2700000" algn="tl">
                    <a:srgbClr val="000000">
                      <a:alpha val="43137"/>
                    </a:srgbClr>
                  </a:outerShdw>
                </a:effectLst>
                <a:latin typeface="Stencil" pitchFamily="82" charset="0"/>
                <a:cs typeface="+mn-cs"/>
              </a:rPr>
              <a:t>Gloria in </a:t>
            </a:r>
            <a:r>
              <a:rPr lang="it-IT" sz="4000" b="1" dirty="0" err="1">
                <a:solidFill>
                  <a:srgbClr val="FF0000"/>
                </a:solidFill>
                <a:effectLst>
                  <a:outerShdw blurRad="38100" dist="38100" dir="2700000" algn="tl">
                    <a:srgbClr val="000000">
                      <a:alpha val="43137"/>
                    </a:srgbClr>
                  </a:outerShdw>
                </a:effectLst>
                <a:latin typeface="Stencil" pitchFamily="82" charset="0"/>
                <a:cs typeface="+mn-cs"/>
              </a:rPr>
              <a:t>excelsis</a:t>
            </a:r>
            <a:r>
              <a:rPr lang="it-IT" sz="4000" b="1" dirty="0">
                <a:solidFill>
                  <a:srgbClr val="FF0000"/>
                </a:solidFill>
                <a:effectLst>
                  <a:outerShdw blurRad="38100" dist="38100" dir="2700000" algn="tl">
                    <a:srgbClr val="000000">
                      <a:alpha val="43137"/>
                    </a:srgbClr>
                  </a:outerShdw>
                </a:effectLst>
                <a:latin typeface="Stencil" pitchFamily="82" charset="0"/>
                <a:cs typeface="+mn-cs"/>
              </a:rPr>
              <a:t> </a:t>
            </a:r>
            <a:r>
              <a:rPr lang="it-IT" sz="4000" b="1" dirty="0" err="1">
                <a:solidFill>
                  <a:srgbClr val="FF0000"/>
                </a:solidFill>
                <a:effectLst>
                  <a:outerShdw blurRad="38100" dist="38100" dir="2700000" algn="tl">
                    <a:srgbClr val="000000">
                      <a:alpha val="43137"/>
                    </a:srgbClr>
                  </a:outerShdw>
                </a:effectLst>
                <a:latin typeface="Stencil" pitchFamily="82" charset="0"/>
                <a:cs typeface="+mn-cs"/>
              </a:rPr>
              <a:t>Deo</a:t>
            </a:r>
            <a:r>
              <a:rPr lang="it-IT" sz="4000" b="1" dirty="0">
                <a:solidFill>
                  <a:srgbClr val="FF0000"/>
                </a:solidFill>
                <a:effectLst>
                  <a:outerShdw blurRad="38100" dist="38100" dir="2700000" algn="tl">
                    <a:srgbClr val="000000">
                      <a:alpha val="43137"/>
                    </a:srgbClr>
                  </a:outerShdw>
                </a:effectLst>
                <a:latin typeface="Stencil" pitchFamily="82" charset="0"/>
                <a:cs typeface="+mn-cs"/>
              </a:rPr>
              <a:t>!</a:t>
            </a:r>
            <a:endParaRPr lang="it-IT" sz="4000" dirty="0">
              <a:solidFill>
                <a:srgbClr val="FF0000"/>
              </a:solidFill>
              <a:effectLst>
                <a:outerShdw blurRad="38100" dist="38100" dir="2700000" algn="tl">
                  <a:srgbClr val="000000">
                    <a:alpha val="43137"/>
                  </a:srgbClr>
                </a:outerShdw>
              </a:effectLst>
              <a:latin typeface="Stencil" pitchFamily="82" charset="0"/>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ttangolo 1"/>
          <p:cNvSpPr>
            <a:spLocks noChangeArrowheads="1"/>
          </p:cNvSpPr>
          <p:nvPr/>
        </p:nvSpPr>
        <p:spPr bwMode="auto">
          <a:xfrm>
            <a:off x="285750" y="571500"/>
            <a:ext cx="8501063" cy="3786188"/>
          </a:xfrm>
          <a:prstGeom prst="rect">
            <a:avLst/>
          </a:prstGeom>
          <a:noFill/>
          <a:ln w="9525">
            <a:noFill/>
            <a:miter lim="800000"/>
            <a:headEnd/>
            <a:tailEnd/>
          </a:ln>
        </p:spPr>
        <p:txBody>
          <a:bodyPr>
            <a:spAutoFit/>
          </a:bodyPr>
          <a:lstStyle/>
          <a:p>
            <a:pPr eaLnBrk="0" hangingPunct="0"/>
            <a:r>
              <a:rPr lang="it-IT" sz="4000">
                <a:latin typeface="Tahoma" pitchFamily="34" charset="0"/>
                <a:cs typeface="Tahoma" pitchFamily="34" charset="0"/>
              </a:rPr>
              <a:t>Perché tu solo il Santo, </a:t>
            </a:r>
          </a:p>
          <a:p>
            <a:pPr eaLnBrk="0" hangingPunct="0"/>
            <a:r>
              <a:rPr lang="it-IT" sz="4000">
                <a:latin typeface="Tahoma" pitchFamily="34" charset="0"/>
                <a:cs typeface="Tahoma" pitchFamily="34" charset="0"/>
              </a:rPr>
              <a:t>tu solo il Signore, </a:t>
            </a:r>
          </a:p>
          <a:p>
            <a:pPr eaLnBrk="0" hangingPunct="0"/>
            <a:r>
              <a:rPr lang="it-IT" sz="4000">
                <a:latin typeface="Tahoma" pitchFamily="34" charset="0"/>
                <a:cs typeface="Tahoma" pitchFamily="34" charset="0"/>
              </a:rPr>
              <a:t>tu solo l'Altissimo, Gesù Cristo, </a:t>
            </a:r>
          </a:p>
          <a:p>
            <a:pPr eaLnBrk="0" hangingPunct="0"/>
            <a:r>
              <a:rPr lang="it-IT" sz="4000">
                <a:latin typeface="Tahoma" pitchFamily="34" charset="0"/>
                <a:cs typeface="Tahoma" pitchFamily="34" charset="0"/>
              </a:rPr>
              <a:t>con lo Spirito Santo: </a:t>
            </a:r>
          </a:p>
          <a:p>
            <a:pPr eaLnBrk="0" hangingPunct="0"/>
            <a:r>
              <a:rPr lang="it-IT" sz="4000">
                <a:latin typeface="Tahoma" pitchFamily="34" charset="0"/>
                <a:cs typeface="Tahoma" pitchFamily="34" charset="0"/>
              </a:rPr>
              <a:t>nella gloria di Dio Padre. </a:t>
            </a:r>
          </a:p>
          <a:p>
            <a:pPr eaLnBrk="0" hangingPunct="0"/>
            <a:r>
              <a:rPr lang="it-IT" sz="4000">
                <a:latin typeface="Tahoma" pitchFamily="34" charset="0"/>
                <a:cs typeface="Tahoma" pitchFamily="34" charset="0"/>
              </a:rPr>
              <a:t>Amen. </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580112" y="428625"/>
            <a:ext cx="2592288" cy="5016758"/>
          </a:xfrm>
          <a:prstGeom prst="rect">
            <a:avLst/>
          </a:prstGeom>
          <a:solidFill>
            <a:srgbClr val="FFFFFF">
              <a:alpha val="80000"/>
            </a:srgbClr>
          </a:solidFill>
          <a:effectLst>
            <a:softEdge rad="63500"/>
          </a:effectLst>
        </p:spPr>
        <p:txBody>
          <a:bodyPr wrap="square">
            <a:spAutoFit/>
          </a:bodyPr>
          <a:lstStyle/>
          <a:p>
            <a:pPr eaLnBrk="0" hangingPunct="0">
              <a:defRPr/>
            </a:pPr>
            <a:r>
              <a:rPr lang="it-IT" sz="4000" b="1" dirty="0">
                <a:solidFill>
                  <a:srgbClr val="FF0000"/>
                </a:solidFill>
                <a:effectLst>
                  <a:outerShdw blurRad="38100" dist="38100" dir="2700000" algn="tl">
                    <a:srgbClr val="000000">
                      <a:alpha val="43137"/>
                    </a:srgbClr>
                  </a:outerShdw>
                </a:effectLst>
                <a:latin typeface="Stencil" pitchFamily="82" charset="0"/>
                <a:cs typeface="+mn-cs"/>
              </a:rPr>
              <a:t>Gloria in </a:t>
            </a:r>
            <a:r>
              <a:rPr lang="it-IT" sz="4000" b="1" dirty="0" err="1">
                <a:solidFill>
                  <a:srgbClr val="FF0000"/>
                </a:solidFill>
                <a:effectLst>
                  <a:outerShdw blurRad="38100" dist="38100" dir="2700000" algn="tl">
                    <a:srgbClr val="000000">
                      <a:alpha val="43137"/>
                    </a:srgbClr>
                  </a:outerShdw>
                </a:effectLst>
                <a:latin typeface="Stencil" pitchFamily="82" charset="0"/>
                <a:cs typeface="+mn-cs"/>
              </a:rPr>
              <a:t>excelsis</a:t>
            </a:r>
            <a:r>
              <a:rPr lang="it-IT" sz="4000" b="1" dirty="0">
                <a:solidFill>
                  <a:srgbClr val="FF0000"/>
                </a:solidFill>
                <a:effectLst>
                  <a:outerShdw blurRad="38100" dist="38100" dir="2700000" algn="tl">
                    <a:srgbClr val="000000">
                      <a:alpha val="43137"/>
                    </a:srgbClr>
                  </a:outerShdw>
                </a:effectLst>
                <a:latin typeface="Stencil" pitchFamily="82" charset="0"/>
                <a:cs typeface="+mn-cs"/>
              </a:rPr>
              <a:t> </a:t>
            </a:r>
            <a:r>
              <a:rPr lang="it-IT" sz="4000" b="1" dirty="0" err="1">
                <a:solidFill>
                  <a:srgbClr val="FF0000"/>
                </a:solidFill>
                <a:effectLst>
                  <a:outerShdw blurRad="38100" dist="38100" dir="2700000" algn="tl">
                    <a:srgbClr val="000000">
                      <a:alpha val="43137"/>
                    </a:srgbClr>
                  </a:outerShdw>
                </a:effectLst>
                <a:latin typeface="Stencil" pitchFamily="82" charset="0"/>
                <a:cs typeface="+mn-cs"/>
              </a:rPr>
              <a:t>Deo</a:t>
            </a:r>
            <a:r>
              <a:rPr lang="it-IT" sz="4000" b="1" dirty="0">
                <a:solidFill>
                  <a:srgbClr val="FF0000"/>
                </a:solidFill>
                <a:effectLst>
                  <a:outerShdw blurRad="38100" dist="38100" dir="2700000" algn="tl">
                    <a:srgbClr val="000000">
                      <a:alpha val="43137"/>
                    </a:srgbClr>
                  </a:outerShdw>
                </a:effectLst>
                <a:latin typeface="Stencil" pitchFamily="82" charset="0"/>
                <a:cs typeface="+mn-cs"/>
              </a:rPr>
              <a:t>!</a:t>
            </a:r>
          </a:p>
          <a:p>
            <a:pPr eaLnBrk="0" hangingPunct="0">
              <a:defRPr/>
            </a:pPr>
            <a:r>
              <a:rPr lang="it-IT" sz="4000" b="1" dirty="0">
                <a:solidFill>
                  <a:srgbClr val="FF0000"/>
                </a:solidFill>
                <a:effectLst>
                  <a:outerShdw blurRad="38100" dist="38100" dir="2700000" algn="tl">
                    <a:srgbClr val="000000">
                      <a:alpha val="43137"/>
                    </a:srgbClr>
                  </a:outerShdw>
                </a:effectLst>
                <a:latin typeface="Stencil" pitchFamily="82" charset="0"/>
                <a:cs typeface="+mn-cs"/>
              </a:rPr>
              <a:t>Gloria in </a:t>
            </a:r>
            <a:r>
              <a:rPr lang="it-IT" sz="4000" b="1" dirty="0" err="1">
                <a:solidFill>
                  <a:srgbClr val="FF0000"/>
                </a:solidFill>
                <a:effectLst>
                  <a:outerShdw blurRad="38100" dist="38100" dir="2700000" algn="tl">
                    <a:srgbClr val="000000">
                      <a:alpha val="43137"/>
                    </a:srgbClr>
                  </a:outerShdw>
                </a:effectLst>
                <a:latin typeface="Stencil" pitchFamily="82" charset="0"/>
                <a:cs typeface="+mn-cs"/>
              </a:rPr>
              <a:t>excelsis</a:t>
            </a:r>
            <a:r>
              <a:rPr lang="it-IT" sz="4000" b="1" dirty="0">
                <a:solidFill>
                  <a:srgbClr val="FF0000"/>
                </a:solidFill>
                <a:effectLst>
                  <a:outerShdw blurRad="38100" dist="38100" dir="2700000" algn="tl">
                    <a:srgbClr val="000000">
                      <a:alpha val="43137"/>
                    </a:srgbClr>
                  </a:outerShdw>
                </a:effectLst>
                <a:latin typeface="Stencil" pitchFamily="82" charset="0"/>
                <a:cs typeface="+mn-cs"/>
              </a:rPr>
              <a:t> </a:t>
            </a:r>
            <a:r>
              <a:rPr lang="it-IT" sz="4000" b="1" dirty="0" err="1">
                <a:solidFill>
                  <a:srgbClr val="FF0000"/>
                </a:solidFill>
                <a:effectLst>
                  <a:outerShdw blurRad="38100" dist="38100" dir="2700000" algn="tl">
                    <a:srgbClr val="000000">
                      <a:alpha val="43137"/>
                    </a:srgbClr>
                  </a:outerShdw>
                </a:effectLst>
                <a:latin typeface="Stencil" pitchFamily="82" charset="0"/>
                <a:cs typeface="+mn-cs"/>
              </a:rPr>
              <a:t>Deo</a:t>
            </a:r>
            <a:r>
              <a:rPr lang="it-IT" sz="4000" b="1" dirty="0">
                <a:solidFill>
                  <a:srgbClr val="FF0000"/>
                </a:solidFill>
                <a:effectLst>
                  <a:outerShdw blurRad="38100" dist="38100" dir="2700000" algn="tl">
                    <a:srgbClr val="000000">
                      <a:alpha val="43137"/>
                    </a:srgbClr>
                  </a:outerShdw>
                </a:effectLst>
                <a:latin typeface="Stencil" pitchFamily="82" charset="0"/>
                <a:cs typeface="+mn-cs"/>
              </a:rPr>
              <a:t>!</a:t>
            </a:r>
            <a:endParaRPr lang="it-IT" sz="4000" dirty="0">
              <a:solidFill>
                <a:srgbClr val="FF0000"/>
              </a:solidFill>
              <a:effectLst>
                <a:outerShdw blurRad="38100" dist="38100" dir="2700000" algn="tl">
                  <a:srgbClr val="000000">
                    <a:alpha val="43137"/>
                  </a:srgbClr>
                </a:outerShdw>
              </a:effectLst>
              <a:latin typeface="Stencil" pitchFamily="82" charset="0"/>
              <a:cs typeface="+mn-cs"/>
            </a:endParaRPr>
          </a:p>
        </p:txBody>
      </p:sp>
      <p:pic>
        <p:nvPicPr>
          <p:cNvPr id="8194" name="Picture 2" descr="C:\Users\Me\Pictures\Photo Stream\My Photo Stream\IMG_057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p:cNvSpPr>
            <a:spLocks noChangeArrowheads="1"/>
          </p:cNvSpPr>
          <p:nvPr/>
        </p:nvSpPr>
        <p:spPr bwMode="auto">
          <a:xfrm>
            <a:off x="214313" y="307450"/>
            <a:ext cx="8643937" cy="6247864"/>
          </a:xfrm>
          <a:prstGeom prst="rect">
            <a:avLst/>
          </a:prstGeom>
          <a:noFill/>
          <a:ln w="9525">
            <a:noFill/>
            <a:miter lim="800000"/>
            <a:headEnd/>
            <a:tailEnd/>
          </a:ln>
        </p:spPr>
        <p:txBody>
          <a:bodyPr anchor="ctr">
            <a:spAutoFit/>
          </a:bodyPr>
          <a:lstStyle/>
          <a:p>
            <a:pPr algn="just" eaLnBrk="0" hangingPunct="0"/>
            <a:r>
              <a:rPr lang="it-IT" sz="4000" dirty="0">
                <a:latin typeface="Calibri" pitchFamily="34" charset="0"/>
                <a:cs typeface="Times New Roman" pitchFamily="18" charset="0"/>
              </a:rPr>
              <a:t>O Dio, nostro creatore e Padre, tu hai vo-luto che il tuo Figlio, generato prima dell'aurora del mondo, divenisse membro dell'umana famiglia; ravviva in noi la </a:t>
            </a:r>
            <a:r>
              <a:rPr lang="it-IT" sz="4000" dirty="0" smtClean="0">
                <a:latin typeface="Calibri" pitchFamily="34" charset="0"/>
                <a:cs typeface="Times New Roman" pitchFamily="18" charset="0"/>
              </a:rPr>
              <a:t>venerazione </a:t>
            </a:r>
            <a:r>
              <a:rPr lang="it-IT" sz="4000" dirty="0">
                <a:latin typeface="Calibri" pitchFamily="34" charset="0"/>
                <a:cs typeface="Times New Roman" pitchFamily="18" charset="0"/>
              </a:rPr>
              <a:t>per il dono e il mistero della </a:t>
            </a:r>
            <a:r>
              <a:rPr lang="it-IT" sz="4000" dirty="0" smtClean="0">
                <a:latin typeface="Calibri" pitchFamily="34" charset="0"/>
                <a:cs typeface="Times New Roman" pitchFamily="18" charset="0"/>
              </a:rPr>
              <a:t>vita</a:t>
            </a:r>
            <a:r>
              <a:rPr lang="it-IT" sz="4000" dirty="0">
                <a:latin typeface="Calibri" pitchFamily="34" charset="0"/>
                <a:cs typeface="Times New Roman" pitchFamily="18" charset="0"/>
              </a:rPr>
              <a:t>, perché, i genitori si sentano partecipi della fecondità del tuo amore, e i figli </a:t>
            </a:r>
            <a:r>
              <a:rPr lang="it-IT" sz="4000" dirty="0" smtClean="0">
                <a:latin typeface="Calibri" pitchFamily="34" charset="0"/>
                <a:cs typeface="Times New Roman" pitchFamily="18" charset="0"/>
              </a:rPr>
              <a:t>crescano </a:t>
            </a:r>
            <a:r>
              <a:rPr lang="it-IT" sz="4000" dirty="0">
                <a:latin typeface="Calibri" pitchFamily="34" charset="0"/>
                <a:cs typeface="Times New Roman" pitchFamily="18" charset="0"/>
              </a:rPr>
              <a:t>in sapienza, età e grazia, rendendo lode al tuo </a:t>
            </a:r>
            <a:r>
              <a:rPr lang="it-IT" sz="4000" dirty="0" smtClean="0">
                <a:latin typeface="Calibri" pitchFamily="34" charset="0"/>
                <a:cs typeface="Times New Roman" pitchFamily="18" charset="0"/>
              </a:rPr>
              <a:t>santo </a:t>
            </a:r>
            <a:r>
              <a:rPr lang="it-IT" sz="4000" dirty="0">
                <a:solidFill>
                  <a:srgbClr val="000000"/>
                </a:solidFill>
                <a:latin typeface="Calibri" pitchFamily="34" charset="0"/>
                <a:cs typeface="Times New Roman" pitchFamily="18" charset="0"/>
              </a:rPr>
              <a:t>nome.</a:t>
            </a:r>
            <a:endParaRPr lang="it-IT" sz="4000" b="1" dirty="0">
              <a:latin typeface="Calibri" pitchFamily="34" charset="0"/>
              <a:cs typeface="Times New Roman"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23528" y="305068"/>
            <a:ext cx="8280920" cy="3170099"/>
          </a:xfrm>
          <a:prstGeom prst="rect">
            <a:avLst/>
          </a:prstGeom>
        </p:spPr>
        <p:txBody>
          <a:bodyPr wrap="square">
            <a:spAutoFit/>
          </a:bodyPr>
          <a:lstStyle/>
          <a:p>
            <a:pPr lvl="0" algn="just" eaLnBrk="0" hangingPunct="0"/>
            <a:r>
              <a:rPr lang="it-IT" sz="4000" dirty="0" smtClean="0">
                <a:solidFill>
                  <a:srgbClr val="000000"/>
                </a:solidFill>
                <a:latin typeface="Calibri" pitchFamily="34" charset="0"/>
                <a:cs typeface="Times New Roman" pitchFamily="18" charset="0"/>
              </a:rPr>
              <a:t>Per </a:t>
            </a:r>
            <a:r>
              <a:rPr lang="it-IT" sz="4000" dirty="0">
                <a:solidFill>
                  <a:srgbClr val="000000"/>
                </a:solidFill>
                <a:latin typeface="Calibri" pitchFamily="34" charset="0"/>
                <a:cs typeface="Times New Roman" pitchFamily="18" charset="0"/>
              </a:rPr>
              <a:t>il nostro Signore Gesù Cristo, tuo Figlio, che è Dio, e vive e regna con te, nell'unità dello Spirito Santo, per tutti i secoli dei secoli. 			</a:t>
            </a:r>
            <a:r>
              <a:rPr lang="it-IT" sz="4000" b="1" dirty="0">
                <a:solidFill>
                  <a:srgbClr val="000000"/>
                </a:solidFill>
                <a:latin typeface="Calibri" pitchFamily="34" charset="0"/>
                <a:cs typeface="Times New Roman" pitchFamily="18" charset="0"/>
              </a:rPr>
              <a:t>Amen. </a:t>
            </a:r>
          </a:p>
          <a:p>
            <a:pPr lvl="0" algn="just" eaLnBrk="0" hangingPunct="0"/>
            <a:endParaRPr lang="it-IT" sz="4000" b="1" dirty="0">
              <a:solidFill>
                <a:srgbClr val="000000"/>
              </a:solidFill>
              <a:latin typeface="Calibri" pitchFamily="34" charset="0"/>
              <a:cs typeface="Times New Roman" pitchFamily="18" charset="0"/>
            </a:endParaRPr>
          </a:p>
        </p:txBody>
      </p:sp>
    </p:spTree>
    <p:extLst>
      <p:ext uri="{BB962C8B-B14F-4D97-AF65-F5344CB8AC3E}">
        <p14:creationId xmlns:p14="http://schemas.microsoft.com/office/powerpoint/2010/main" val="21678103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Immagine 3" descr="Angeli gloria.jpg"/>
          <p:cNvPicPr>
            <a:picLocks noChangeAspect="1"/>
          </p:cNvPicPr>
          <p:nvPr/>
        </p:nvPicPr>
        <p:blipFill>
          <a:blip r:embed="rId2"/>
          <a:srcRect/>
          <a:stretch>
            <a:fillRect/>
          </a:stretch>
        </p:blipFill>
        <p:spPr bwMode="auto">
          <a:xfrm>
            <a:off x="4071938" y="0"/>
            <a:ext cx="5072062" cy="6846888"/>
          </a:xfrm>
          <a:prstGeom prst="rect">
            <a:avLst/>
          </a:prstGeom>
          <a:noFill/>
          <a:ln w="9525">
            <a:noFill/>
            <a:miter lim="800000"/>
            <a:headEnd/>
            <a:tailEnd/>
          </a:ln>
        </p:spPr>
      </p:pic>
      <p:sp>
        <p:nvSpPr>
          <p:cNvPr id="41987" name="WordArt 5"/>
          <p:cNvSpPr>
            <a:spLocks noChangeArrowheads="1" noChangeShapeType="1" noTextEdit="1"/>
          </p:cNvSpPr>
          <p:nvPr/>
        </p:nvSpPr>
        <p:spPr bwMode="auto">
          <a:xfrm>
            <a:off x="323850" y="1268413"/>
            <a:ext cx="4392613" cy="45370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it-IT" sz="3600" kern="10">
                <a:ln w="9525">
                  <a:round/>
                  <a:headEnd/>
                  <a:tailEnd/>
                </a:ln>
                <a:gradFill rotWithShape="1">
                  <a:gsLst>
                    <a:gs pos="0">
                      <a:srgbClr val="0066CC"/>
                    </a:gs>
                    <a:gs pos="100000">
                      <a:srgbClr val="0AFF22"/>
                    </a:gs>
                  </a:gsLst>
                  <a:lin ang="5400000" scaled="1"/>
                </a:gradFill>
                <a:latin typeface="Cooper Black"/>
              </a:rPr>
              <a:t>Liturgia</a:t>
            </a:r>
          </a:p>
          <a:p>
            <a:pPr algn="ctr"/>
            <a:r>
              <a:rPr lang="it-IT" sz="3600" kern="10">
                <a:ln w="9525">
                  <a:round/>
                  <a:headEnd/>
                  <a:tailEnd/>
                </a:ln>
                <a:gradFill rotWithShape="1">
                  <a:gsLst>
                    <a:gs pos="0">
                      <a:srgbClr val="0066CC"/>
                    </a:gs>
                    <a:gs pos="100000">
                      <a:srgbClr val="0AFF22"/>
                    </a:gs>
                  </a:gsLst>
                  <a:lin ang="5400000" scaled="1"/>
                </a:gradFill>
                <a:latin typeface="Cooper Black"/>
              </a:rPr>
              <a:t>della</a:t>
            </a:r>
          </a:p>
          <a:p>
            <a:pPr algn="ctr"/>
            <a:r>
              <a:rPr lang="it-IT" sz="3600" kern="10">
                <a:ln w="9525">
                  <a:round/>
                  <a:headEnd/>
                  <a:tailEnd/>
                </a:ln>
                <a:gradFill rotWithShape="1">
                  <a:gsLst>
                    <a:gs pos="0">
                      <a:srgbClr val="0066CC"/>
                    </a:gs>
                    <a:gs pos="100000">
                      <a:srgbClr val="0AFF22"/>
                    </a:gs>
                  </a:gsLst>
                  <a:lin ang="5400000" scaled="1"/>
                </a:gradFill>
                <a:latin typeface="Cooper Black"/>
              </a:rPr>
              <a:t>PAROLA</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
          <p:cNvSpPr>
            <a:spLocks noChangeArrowheads="1"/>
          </p:cNvSpPr>
          <p:nvPr/>
        </p:nvSpPr>
        <p:spPr bwMode="auto">
          <a:xfrm>
            <a:off x="213954" y="34785"/>
            <a:ext cx="8640960" cy="5632311"/>
          </a:xfrm>
          <a:prstGeom prst="rect">
            <a:avLst/>
          </a:prstGeom>
          <a:noFill/>
          <a:ln w="9525">
            <a:noFill/>
            <a:miter lim="800000"/>
            <a:headEnd/>
            <a:tailEnd/>
          </a:ln>
        </p:spPr>
        <p:txBody>
          <a:bodyPr wrap="square" anchor="ctr">
            <a:spAutoFit/>
          </a:bodyPr>
          <a:lstStyle/>
          <a:p>
            <a:pPr algn="just" eaLnBrk="0" hangingPunct="0"/>
            <a:r>
              <a:rPr lang="it-IT" sz="4000" i="1" dirty="0">
                <a:latin typeface="Calibri" pitchFamily="34" charset="0"/>
                <a:cs typeface="Times New Roman" pitchFamily="18" charset="0"/>
              </a:rPr>
              <a:t>Dal </a:t>
            </a:r>
            <a:r>
              <a:rPr lang="it-IT" sz="4000" i="1" dirty="0" smtClean="0">
                <a:latin typeface="Calibri" pitchFamily="34" charset="0"/>
                <a:cs typeface="Times New Roman" pitchFamily="18" charset="0"/>
              </a:rPr>
              <a:t>libro del </a:t>
            </a:r>
            <a:r>
              <a:rPr lang="it-IT" sz="4000" i="1" dirty="0" err="1" smtClean="0">
                <a:latin typeface="Calibri" pitchFamily="34" charset="0"/>
                <a:cs typeface="Times New Roman" pitchFamily="18" charset="0"/>
              </a:rPr>
              <a:t>Siracide</a:t>
            </a:r>
            <a:endParaRPr lang="it-IT" sz="4000" i="1" dirty="0" smtClean="0">
              <a:latin typeface="Calibri" pitchFamily="34" charset="0"/>
              <a:cs typeface="Times New Roman" pitchFamily="18" charset="0"/>
            </a:endParaRPr>
          </a:p>
          <a:p>
            <a:pPr algn="just" eaLnBrk="0" hangingPunct="0"/>
            <a:endParaRPr lang="it-IT" sz="4000" i="1" dirty="0">
              <a:latin typeface="Calibri" pitchFamily="34" charset="0"/>
              <a:cs typeface="Times New Roman" pitchFamily="18" charset="0"/>
            </a:endParaRPr>
          </a:p>
          <a:p>
            <a:pPr algn="just" eaLnBrk="0" hangingPunct="0"/>
            <a:r>
              <a:rPr lang="it-IT" sz="4000" dirty="0">
                <a:latin typeface="Calibri" pitchFamily="34" charset="0"/>
                <a:cs typeface="Times New Roman" pitchFamily="18" charset="0"/>
              </a:rPr>
              <a:t>Il Signore ha glorificato il padre al di </a:t>
            </a:r>
            <a:r>
              <a:rPr lang="it-IT" sz="4000" dirty="0" smtClean="0">
                <a:latin typeface="Calibri" pitchFamily="34" charset="0"/>
                <a:cs typeface="Times New Roman" pitchFamily="18" charset="0"/>
              </a:rPr>
              <a:t>sopra </a:t>
            </a:r>
            <a:r>
              <a:rPr lang="it-IT" sz="4000" dirty="0">
                <a:latin typeface="Calibri" pitchFamily="34" charset="0"/>
                <a:cs typeface="Times New Roman" pitchFamily="18" charset="0"/>
              </a:rPr>
              <a:t>dei figli e ha stabilito il diritto della madre sulla prole. Chi onora il padre </a:t>
            </a:r>
            <a:r>
              <a:rPr lang="it-IT" sz="4000" dirty="0" err="1">
                <a:latin typeface="Calibri" pitchFamily="34" charset="0"/>
                <a:cs typeface="Times New Roman" pitchFamily="18" charset="0"/>
              </a:rPr>
              <a:t>espìa</a:t>
            </a:r>
            <a:r>
              <a:rPr lang="it-IT" sz="4000" dirty="0">
                <a:latin typeface="Calibri" pitchFamily="34" charset="0"/>
                <a:cs typeface="Times New Roman" pitchFamily="18" charset="0"/>
              </a:rPr>
              <a:t> i peccati e li eviterà e la sua preghiera quotidiana sarà esaudita. Chi onora sua madre è come chi accumula tesori. </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ttangolo 1"/>
          <p:cNvSpPr>
            <a:spLocks noChangeArrowheads="1"/>
          </p:cNvSpPr>
          <p:nvPr/>
        </p:nvSpPr>
        <p:spPr bwMode="auto">
          <a:xfrm>
            <a:off x="285750" y="0"/>
            <a:ext cx="8572500" cy="4401205"/>
          </a:xfrm>
          <a:prstGeom prst="rect">
            <a:avLst/>
          </a:prstGeom>
          <a:noFill/>
          <a:ln w="9525">
            <a:noFill/>
            <a:miter lim="800000"/>
            <a:headEnd/>
            <a:tailEnd/>
          </a:ln>
        </p:spPr>
        <p:txBody>
          <a:bodyPr>
            <a:spAutoFit/>
          </a:bodyPr>
          <a:lstStyle/>
          <a:p>
            <a:pPr algn="just" eaLnBrk="0" hangingPunct="0"/>
            <a:r>
              <a:rPr lang="it-IT" sz="4000" dirty="0">
                <a:latin typeface="Calibri" pitchFamily="34" charset="0"/>
                <a:cs typeface="Times New Roman" pitchFamily="18" charset="0"/>
              </a:rPr>
              <a:t>Chi onora il padre avrà gioia dai propri figli e sarà esaudito nel giorno della sua preghiera. Chi glorifica il padre vivrà a lungo, chi obbedisce al Signore darà consolazione alla madre. Figlio, soccorri tuo padre nella vecchiaia, non contristarlo durante la sua vita. </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ttangolo 1"/>
          <p:cNvSpPr>
            <a:spLocks noChangeArrowheads="1"/>
          </p:cNvSpPr>
          <p:nvPr/>
        </p:nvSpPr>
        <p:spPr bwMode="auto">
          <a:xfrm>
            <a:off x="214313" y="0"/>
            <a:ext cx="8643937" cy="6247864"/>
          </a:xfrm>
          <a:prstGeom prst="rect">
            <a:avLst/>
          </a:prstGeom>
          <a:noFill/>
          <a:ln w="9525">
            <a:noFill/>
            <a:miter lim="800000"/>
            <a:headEnd/>
            <a:tailEnd/>
          </a:ln>
        </p:spPr>
        <p:txBody>
          <a:bodyPr>
            <a:spAutoFit/>
          </a:bodyPr>
          <a:lstStyle/>
          <a:p>
            <a:pPr algn="just" eaLnBrk="0" hangingPunct="0"/>
            <a:r>
              <a:rPr lang="it-IT" sz="4000" dirty="0">
                <a:latin typeface="Calibri" pitchFamily="34" charset="0"/>
                <a:cs typeface="Times New Roman" pitchFamily="18" charset="0"/>
              </a:rPr>
              <a:t>Sii indulgente, anche se perde il senno, e non disprezzarlo, mentre tu sei nel pieno vigore. L’opera buona verso il padre non sarà dimenticata, otterrà il perdono dei peccati, rinnoverà la tua casa. </a:t>
            </a:r>
            <a:endParaRPr lang="it-IT" sz="4000" dirty="0" smtClean="0">
              <a:latin typeface="Calibri" pitchFamily="34" charset="0"/>
              <a:cs typeface="Times New Roman" pitchFamily="18" charset="0"/>
            </a:endParaRPr>
          </a:p>
          <a:p>
            <a:pPr algn="just" eaLnBrk="0" hangingPunct="0"/>
            <a:endParaRPr lang="it-IT" sz="4000" dirty="0" smtClean="0">
              <a:latin typeface="Calibri" pitchFamily="34" charset="0"/>
              <a:cs typeface="Times New Roman" pitchFamily="18" charset="0"/>
            </a:endParaRPr>
          </a:p>
          <a:p>
            <a:pPr algn="just" eaLnBrk="0" hangingPunct="0"/>
            <a:endParaRPr lang="it-IT" sz="4000" dirty="0">
              <a:solidFill>
                <a:srgbClr val="000000"/>
              </a:solidFill>
              <a:latin typeface="Calibri" pitchFamily="34" charset="0"/>
              <a:cs typeface="Times New Roman" pitchFamily="18" charset="0"/>
            </a:endParaRPr>
          </a:p>
          <a:p>
            <a:pPr algn="just" eaLnBrk="0" hangingPunct="0"/>
            <a:r>
              <a:rPr lang="it-IT" sz="4000" dirty="0">
                <a:solidFill>
                  <a:srgbClr val="000000"/>
                </a:solidFill>
                <a:latin typeface="Calibri" pitchFamily="34" charset="0"/>
                <a:cs typeface="Times New Roman" pitchFamily="18" charset="0"/>
              </a:rPr>
              <a:t>Parola di Dio.	</a:t>
            </a:r>
          </a:p>
          <a:p>
            <a:pPr algn="r" eaLnBrk="0" hangingPunct="0"/>
            <a:r>
              <a:rPr lang="it-IT" sz="4000" b="1" dirty="0">
                <a:solidFill>
                  <a:srgbClr val="000000"/>
                </a:solidFill>
                <a:latin typeface="Calibri" pitchFamily="34" charset="0"/>
                <a:cs typeface="Times New Roman" pitchFamily="18" charset="0"/>
              </a:rPr>
              <a:t>Rendiamo grazie a Dio.</a:t>
            </a:r>
          </a:p>
          <a:p>
            <a:pPr algn="just" eaLnBrk="0" hangingPunct="0"/>
            <a:endParaRPr lang="it-IT" sz="4000" dirty="0">
              <a:latin typeface="Calibri" pitchFamily="34" charset="0"/>
              <a:cs typeface="Times New Roman"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Betlem0w"/>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1928813" y="214313"/>
            <a:ext cx="5143500" cy="1446550"/>
          </a:xfrm>
          <a:prstGeom prst="rect">
            <a:avLst/>
          </a:prstGeom>
          <a:solidFill>
            <a:srgbClr val="FFFFFF">
              <a:alpha val="69804"/>
            </a:srgbClr>
          </a:solidFill>
          <a:effectLst>
            <a:softEdge rad="63500"/>
          </a:effectLst>
        </p:spPr>
        <p:txBody>
          <a:bodyPr>
            <a:spAutoFit/>
          </a:bodyPr>
          <a:lstStyle/>
          <a:p>
            <a:pPr eaLnBrk="0" hangingPunct="0">
              <a:defRPr/>
            </a:pPr>
            <a:r>
              <a:rPr lang="it-IT" sz="44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e vieni in una grotta al freddo, al gelo.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Me\Pictures\Photo Stream\My Photo Stream\IMG_05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267" name="Text Box 3"/>
          <p:cNvSpPr txBox="1">
            <a:spLocks noChangeArrowheads="1"/>
          </p:cNvSpPr>
          <p:nvPr/>
        </p:nvSpPr>
        <p:spPr bwMode="auto">
          <a:xfrm>
            <a:off x="0" y="0"/>
            <a:ext cx="8537575" cy="1098550"/>
          </a:xfrm>
          <a:prstGeom prst="rect">
            <a:avLst/>
          </a:prstGeom>
          <a:noFill/>
          <a:ln w="9525">
            <a:noFill/>
            <a:miter lim="800000"/>
            <a:headEnd/>
            <a:tailEnd/>
          </a:ln>
          <a:effectLst>
            <a:outerShdw dist="45791" dir="3378596" algn="ctr" rotWithShape="0">
              <a:schemeClr val="tx1"/>
            </a:outerShdw>
          </a:effectLst>
        </p:spPr>
        <p:txBody>
          <a:bodyPr wrap="none">
            <a:spAutoFit/>
          </a:bodyPr>
          <a:lstStyle/>
          <a:p>
            <a:pPr eaLnBrk="0" hangingPunct="0">
              <a:defRPr/>
            </a:pPr>
            <a:r>
              <a:rPr lang="ca-ES" sz="6600" b="1" i="1" dirty="0">
                <a:solidFill>
                  <a:schemeClr val="bg1"/>
                </a:solidFill>
                <a:latin typeface="Comic Sans MS" pitchFamily="66" charset="0"/>
                <a:cs typeface="+mn-cs"/>
              </a:rPr>
              <a:t> </a:t>
            </a:r>
            <a:r>
              <a:rPr lang="ca-ES" sz="6600" b="1" i="1" dirty="0">
                <a:solidFill>
                  <a:srgbClr val="FF0A1E"/>
                </a:solidFill>
                <a:latin typeface="Comic Sans MS" pitchFamily="66" charset="0"/>
                <a:cs typeface="+mn-cs"/>
              </a:rPr>
              <a:t>Salmo responsoriale</a:t>
            </a:r>
          </a:p>
        </p:txBody>
      </p:sp>
      <p:sp>
        <p:nvSpPr>
          <p:cNvPr id="11269" name="Rectangle 5"/>
          <p:cNvSpPr>
            <a:spLocks noChangeArrowheads="1"/>
          </p:cNvSpPr>
          <p:nvPr/>
        </p:nvSpPr>
        <p:spPr bwMode="auto">
          <a:xfrm>
            <a:off x="899592" y="1248388"/>
            <a:ext cx="7344816" cy="1323439"/>
          </a:xfrm>
          <a:prstGeom prst="rect">
            <a:avLst/>
          </a:prstGeom>
          <a:solidFill>
            <a:srgbClr val="808080">
              <a:alpha val="45882"/>
            </a:srgbClr>
          </a:solidFill>
          <a:ln w="9525">
            <a:solidFill>
              <a:schemeClr val="bg2"/>
            </a:solidFill>
            <a:miter lim="800000"/>
            <a:headEnd/>
            <a:tailEnd/>
          </a:ln>
          <a:effectLst>
            <a:outerShdw dist="35921" dir="2700000" algn="ctr" rotWithShape="0">
              <a:schemeClr val="tx1"/>
            </a:outerShdw>
          </a:effectLst>
        </p:spPr>
        <p:txBody>
          <a:bodyPr wrap="square">
            <a:spAutoFit/>
          </a:bodyPr>
          <a:lstStyle/>
          <a:p>
            <a:pPr eaLnBrk="0" hangingPunct="0">
              <a:defRPr/>
            </a:pPr>
            <a:r>
              <a:rPr lang="ca-ES" dirty="0" smtClean="0">
                <a:latin typeface="Times"/>
                <a:cs typeface="+mn-cs"/>
              </a:rPr>
              <a:t> </a:t>
            </a:r>
            <a:r>
              <a:rPr lang="it-IT" sz="4000" b="1" i="1" dirty="0">
                <a:solidFill>
                  <a:schemeClr val="bg1"/>
                </a:solidFill>
                <a:effectLst>
                  <a:outerShdw blurRad="38100" dist="38100" dir="2700000" algn="tl">
                    <a:srgbClr val="000000">
                      <a:alpha val="43137"/>
                    </a:srgbClr>
                  </a:outerShdw>
                </a:effectLst>
                <a:latin typeface="Comic Sans MS" pitchFamily="66" charset="0"/>
                <a:cs typeface="+mn-cs"/>
              </a:rPr>
              <a:t>Beato chi teme il Signore *</a:t>
            </a:r>
          </a:p>
          <a:p>
            <a:pPr eaLnBrk="0" hangingPunct="0">
              <a:defRPr/>
            </a:pPr>
            <a:r>
              <a:rPr lang="it-IT" sz="4000" b="1" i="1" dirty="0">
                <a:solidFill>
                  <a:schemeClr val="bg1"/>
                </a:solidFill>
                <a:effectLst>
                  <a:outerShdw blurRad="38100" dist="38100" dir="2700000" algn="tl">
                    <a:srgbClr val="000000">
                      <a:alpha val="43137"/>
                    </a:srgbClr>
                  </a:outerShdw>
                </a:effectLst>
                <a:latin typeface="Comic Sans MS" pitchFamily="66" charset="0"/>
                <a:cs typeface="+mn-cs"/>
              </a:rPr>
              <a:t>e cammina nelle sue vie.</a:t>
            </a:r>
          </a:p>
        </p:txBody>
      </p:sp>
      <p:sp>
        <p:nvSpPr>
          <p:cNvPr id="11270" name="Rectangle 6"/>
          <p:cNvSpPr>
            <a:spLocks noChangeArrowheads="1"/>
          </p:cNvSpPr>
          <p:nvPr/>
        </p:nvSpPr>
        <p:spPr bwMode="auto">
          <a:xfrm>
            <a:off x="899592" y="3687901"/>
            <a:ext cx="7112976" cy="3170099"/>
          </a:xfrm>
          <a:prstGeom prst="rect">
            <a:avLst/>
          </a:prstGeom>
          <a:solidFill>
            <a:srgbClr val="0000FF">
              <a:alpha val="50000"/>
            </a:srgbClr>
          </a:solidFill>
          <a:ln w="9525">
            <a:noFill/>
            <a:miter lim="800000"/>
            <a:headEnd/>
            <a:tailEnd/>
          </a:ln>
          <a:effectLst/>
        </p:spPr>
        <p:txBody>
          <a:bodyPr wrap="square">
            <a:spAutoFit/>
          </a:bodyPr>
          <a:lstStyle/>
          <a:p>
            <a:pPr eaLnBrk="0" hangingPunct="0">
              <a:defRPr/>
            </a:pPr>
            <a:r>
              <a:rPr lang="it-IT" sz="4000" b="1" i="1" dirty="0">
                <a:solidFill>
                  <a:schemeClr val="bg1"/>
                </a:solidFill>
                <a:effectLst>
                  <a:outerShdw blurRad="38100" dist="38100" dir="2700000" algn="tl">
                    <a:srgbClr val="000000"/>
                  </a:outerShdw>
                </a:effectLst>
                <a:latin typeface="Comic Sans MS" pitchFamily="66" charset="0"/>
                <a:cs typeface="+mn-cs"/>
              </a:rPr>
              <a:t>Beato chi teme il Signore </a:t>
            </a:r>
            <a:endParaRPr lang="it-IT" sz="4000" b="1" i="1" dirty="0" smtClean="0">
              <a:solidFill>
                <a:schemeClr val="bg1"/>
              </a:solidFill>
              <a:effectLst>
                <a:outerShdw blurRad="38100" dist="38100" dir="2700000" algn="tl">
                  <a:srgbClr val="000000"/>
                </a:outerShdw>
              </a:effectLst>
              <a:latin typeface="Comic Sans MS" pitchFamily="66" charset="0"/>
              <a:cs typeface="+mn-cs"/>
            </a:endParaRPr>
          </a:p>
          <a:p>
            <a:pPr eaLnBrk="0" hangingPunct="0">
              <a:defRPr/>
            </a:pPr>
            <a:r>
              <a:rPr lang="it-IT" sz="4000" b="1" i="1" dirty="0" smtClean="0">
                <a:solidFill>
                  <a:schemeClr val="bg1"/>
                </a:solidFill>
                <a:effectLst>
                  <a:outerShdw blurRad="38100" dist="38100" dir="2700000" algn="tl">
                    <a:srgbClr val="000000"/>
                  </a:outerShdw>
                </a:effectLst>
                <a:latin typeface="Comic Sans MS" pitchFamily="66" charset="0"/>
                <a:cs typeface="+mn-cs"/>
              </a:rPr>
              <a:t>e </a:t>
            </a:r>
            <a:r>
              <a:rPr lang="it-IT" sz="4000" b="1" i="1" dirty="0">
                <a:solidFill>
                  <a:schemeClr val="bg1"/>
                </a:solidFill>
                <a:effectLst>
                  <a:outerShdw blurRad="38100" dist="38100" dir="2700000" algn="tl">
                    <a:srgbClr val="000000"/>
                  </a:outerShdw>
                </a:effectLst>
                <a:latin typeface="Comic Sans MS" pitchFamily="66" charset="0"/>
                <a:cs typeface="+mn-cs"/>
              </a:rPr>
              <a:t>cammina nelle sue vie. </a:t>
            </a:r>
            <a:endParaRPr lang="it-IT" sz="4000" b="1" i="1" dirty="0" smtClean="0">
              <a:solidFill>
                <a:schemeClr val="bg1"/>
              </a:solidFill>
              <a:effectLst>
                <a:outerShdw blurRad="38100" dist="38100" dir="2700000" algn="tl">
                  <a:srgbClr val="000000"/>
                </a:outerShdw>
              </a:effectLst>
              <a:latin typeface="Comic Sans MS" pitchFamily="66" charset="0"/>
              <a:cs typeface="+mn-cs"/>
            </a:endParaRPr>
          </a:p>
          <a:p>
            <a:pPr eaLnBrk="0" hangingPunct="0">
              <a:defRPr/>
            </a:pPr>
            <a:r>
              <a:rPr lang="it-IT" sz="4000" b="1" i="1" dirty="0" smtClean="0">
                <a:solidFill>
                  <a:schemeClr val="bg1"/>
                </a:solidFill>
                <a:effectLst>
                  <a:outerShdw blurRad="38100" dist="38100" dir="2700000" algn="tl">
                    <a:srgbClr val="000000"/>
                  </a:outerShdw>
                </a:effectLst>
                <a:latin typeface="Comic Sans MS" pitchFamily="66" charset="0"/>
                <a:cs typeface="+mn-cs"/>
              </a:rPr>
              <a:t>Della </a:t>
            </a:r>
            <a:r>
              <a:rPr lang="it-IT" sz="4000" b="1" i="1" dirty="0">
                <a:solidFill>
                  <a:schemeClr val="bg1"/>
                </a:solidFill>
                <a:effectLst>
                  <a:outerShdw blurRad="38100" dist="38100" dir="2700000" algn="tl">
                    <a:srgbClr val="000000"/>
                  </a:outerShdw>
                </a:effectLst>
                <a:latin typeface="Comic Sans MS" pitchFamily="66" charset="0"/>
                <a:cs typeface="+mn-cs"/>
              </a:rPr>
              <a:t>fatica delle tue mani </a:t>
            </a:r>
            <a:endParaRPr lang="it-IT" sz="4000" b="1" i="1" dirty="0" smtClean="0">
              <a:solidFill>
                <a:schemeClr val="bg1"/>
              </a:solidFill>
              <a:effectLst>
                <a:outerShdw blurRad="38100" dist="38100" dir="2700000" algn="tl">
                  <a:srgbClr val="000000"/>
                </a:outerShdw>
              </a:effectLst>
              <a:latin typeface="Comic Sans MS" pitchFamily="66" charset="0"/>
              <a:cs typeface="+mn-cs"/>
            </a:endParaRPr>
          </a:p>
          <a:p>
            <a:pPr eaLnBrk="0" hangingPunct="0">
              <a:defRPr/>
            </a:pPr>
            <a:r>
              <a:rPr lang="it-IT" sz="4000" b="1" i="1" dirty="0" smtClean="0">
                <a:solidFill>
                  <a:schemeClr val="bg1"/>
                </a:solidFill>
                <a:effectLst>
                  <a:outerShdw blurRad="38100" dist="38100" dir="2700000" algn="tl">
                    <a:srgbClr val="000000"/>
                  </a:outerShdw>
                </a:effectLst>
                <a:latin typeface="Comic Sans MS" pitchFamily="66" charset="0"/>
                <a:cs typeface="+mn-cs"/>
              </a:rPr>
              <a:t>ti nutrirai</a:t>
            </a:r>
            <a:r>
              <a:rPr lang="it-IT" sz="4000" b="1" i="1" dirty="0">
                <a:solidFill>
                  <a:schemeClr val="bg1"/>
                </a:solidFill>
                <a:effectLst>
                  <a:outerShdw blurRad="38100" dist="38100" dir="2700000" algn="tl">
                    <a:srgbClr val="000000"/>
                  </a:outerShdw>
                </a:effectLst>
                <a:latin typeface="Comic Sans MS" pitchFamily="66" charset="0"/>
                <a:cs typeface="+mn-cs"/>
              </a:rPr>
              <a:t>, sarai felice </a:t>
            </a:r>
            <a:endParaRPr lang="it-IT" sz="4000" b="1" i="1" dirty="0" smtClean="0">
              <a:solidFill>
                <a:schemeClr val="bg1"/>
              </a:solidFill>
              <a:effectLst>
                <a:outerShdw blurRad="38100" dist="38100" dir="2700000" algn="tl">
                  <a:srgbClr val="000000"/>
                </a:outerShdw>
              </a:effectLst>
              <a:latin typeface="Comic Sans MS" pitchFamily="66" charset="0"/>
              <a:cs typeface="+mn-cs"/>
            </a:endParaRPr>
          </a:p>
          <a:p>
            <a:pPr eaLnBrk="0" hangingPunct="0">
              <a:defRPr/>
            </a:pPr>
            <a:r>
              <a:rPr lang="it-IT" sz="4000" b="1" i="1" dirty="0" smtClean="0">
                <a:solidFill>
                  <a:schemeClr val="bg1"/>
                </a:solidFill>
                <a:effectLst>
                  <a:outerShdw blurRad="38100" dist="38100" dir="2700000" algn="tl">
                    <a:srgbClr val="000000"/>
                  </a:outerShdw>
                </a:effectLst>
                <a:latin typeface="Comic Sans MS" pitchFamily="66" charset="0"/>
                <a:cs typeface="+mn-cs"/>
              </a:rPr>
              <a:t>e </a:t>
            </a:r>
            <a:r>
              <a:rPr lang="it-IT" sz="4000" b="1" i="1" dirty="0">
                <a:solidFill>
                  <a:schemeClr val="bg1"/>
                </a:solidFill>
                <a:effectLst>
                  <a:outerShdw blurRad="38100" dist="38100" dir="2700000" algn="tl">
                    <a:srgbClr val="000000"/>
                  </a:outerShdw>
                </a:effectLst>
                <a:latin typeface="Comic Sans MS" pitchFamily="66" charset="0"/>
                <a:cs typeface="+mn-cs"/>
              </a:rPr>
              <a:t>avrai ogni bene. </a:t>
            </a:r>
            <a:endParaRPr lang="ca-ES" sz="4000" b="1" i="1" dirty="0">
              <a:solidFill>
                <a:schemeClr val="bg1"/>
              </a:solidFill>
              <a:effectLst>
                <a:outerShdw blurRad="38100" dist="38100" dir="2700000" algn="tl">
                  <a:srgbClr val="000000"/>
                </a:outerShdw>
              </a:effectLst>
              <a:latin typeface="Comic Sans MS" pitchFamily="66" charset="0"/>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ttp://www.christusrex.org/www1/terras/bt-star-3.jpg"/>
          <p:cNvPicPr>
            <a:picLocks noChangeAspect="1" noChangeArrowheads="1"/>
          </p:cNvPicPr>
          <p:nvPr/>
        </p:nvPicPr>
        <p:blipFill>
          <a:blip r:embed="rId2"/>
          <a:srcRect/>
          <a:stretch>
            <a:fillRect/>
          </a:stretch>
        </p:blipFill>
        <p:spPr bwMode="auto">
          <a:xfrm>
            <a:off x="0" y="1136"/>
            <a:ext cx="9144000" cy="6858000"/>
          </a:xfrm>
          <a:prstGeom prst="rect">
            <a:avLst/>
          </a:prstGeom>
          <a:noFill/>
          <a:ln w="9525">
            <a:noFill/>
            <a:miter lim="800000"/>
            <a:headEnd/>
            <a:tailEnd/>
          </a:ln>
        </p:spPr>
      </p:pic>
      <p:sp>
        <p:nvSpPr>
          <p:cNvPr id="34819" name="Rettangolo 2"/>
          <p:cNvSpPr>
            <a:spLocks noChangeArrowheads="1"/>
          </p:cNvSpPr>
          <p:nvPr/>
        </p:nvSpPr>
        <p:spPr bwMode="auto">
          <a:xfrm>
            <a:off x="71438" y="4071938"/>
            <a:ext cx="8172970" cy="2554545"/>
          </a:xfrm>
          <a:prstGeom prst="rect">
            <a:avLst/>
          </a:prstGeom>
          <a:solidFill>
            <a:srgbClr val="FFFFFF">
              <a:alpha val="69804"/>
            </a:srgbClr>
          </a:solidFill>
          <a:ln w="9525">
            <a:noFill/>
            <a:miter lim="800000"/>
            <a:headEnd/>
            <a:tailEnd/>
          </a:ln>
        </p:spPr>
        <p:txBody>
          <a:bodyPr wrap="square">
            <a:spAutoFit/>
          </a:bodyPr>
          <a:lstStyle/>
          <a:p>
            <a:pPr eaLnBrk="0" hangingPunct="0">
              <a:defRPr/>
            </a:pPr>
            <a:r>
              <a:rPr lang="it-IT" sz="4000" b="1" i="1" dirty="0">
                <a:solidFill>
                  <a:srgbClr val="000000"/>
                </a:solidFill>
                <a:effectLst>
                  <a:outerShdw blurRad="38100" dist="38100" dir="2700000" algn="tl">
                    <a:srgbClr val="000000">
                      <a:alpha val="43137"/>
                    </a:srgbClr>
                  </a:outerShdw>
                </a:effectLst>
                <a:latin typeface="Comic Sans MS" pitchFamily="66" charset="0"/>
                <a:cs typeface="+mn-cs"/>
              </a:rPr>
              <a:t>La tua sposa come vite feconda nell’intimità della tua casa; </a:t>
            </a:r>
            <a:endParaRPr lang="it-IT" sz="4000" b="1" i="1" dirty="0" smtClean="0">
              <a:solidFill>
                <a:srgbClr val="000000"/>
              </a:solidFill>
              <a:effectLst>
                <a:outerShdw blurRad="38100" dist="38100" dir="2700000" algn="tl">
                  <a:srgbClr val="000000">
                    <a:alpha val="43137"/>
                  </a:srgbClr>
                </a:outerShdw>
              </a:effectLst>
              <a:latin typeface="Comic Sans MS" pitchFamily="66" charset="0"/>
              <a:cs typeface="+mn-cs"/>
            </a:endParaRPr>
          </a:p>
          <a:p>
            <a:pPr eaLnBrk="0" hangingPunct="0">
              <a:defRPr/>
            </a:pPr>
            <a:r>
              <a:rPr lang="it-IT" sz="4000" b="1" i="1" dirty="0" smtClean="0">
                <a:solidFill>
                  <a:srgbClr val="000000"/>
                </a:solidFill>
                <a:effectLst>
                  <a:outerShdw blurRad="38100" dist="38100" dir="2700000" algn="tl">
                    <a:srgbClr val="000000">
                      <a:alpha val="43137"/>
                    </a:srgbClr>
                  </a:outerShdw>
                </a:effectLst>
                <a:latin typeface="Comic Sans MS" pitchFamily="66" charset="0"/>
                <a:cs typeface="+mn-cs"/>
              </a:rPr>
              <a:t>i </a:t>
            </a:r>
            <a:r>
              <a:rPr lang="it-IT" sz="4000" b="1" i="1" dirty="0">
                <a:solidFill>
                  <a:srgbClr val="000000"/>
                </a:solidFill>
                <a:effectLst>
                  <a:outerShdw blurRad="38100" dist="38100" dir="2700000" algn="tl">
                    <a:srgbClr val="000000">
                      <a:alpha val="43137"/>
                    </a:srgbClr>
                  </a:outerShdw>
                </a:effectLst>
                <a:latin typeface="Comic Sans MS" pitchFamily="66" charset="0"/>
                <a:cs typeface="+mn-cs"/>
              </a:rPr>
              <a:t>tuoi figli come virgulti d’ulivo intorno alla tua mensa. </a:t>
            </a:r>
          </a:p>
        </p:txBody>
      </p:sp>
      <p:sp>
        <p:nvSpPr>
          <p:cNvPr id="7" name="Rectangle 5"/>
          <p:cNvSpPr>
            <a:spLocks noChangeArrowheads="1"/>
          </p:cNvSpPr>
          <p:nvPr/>
        </p:nvSpPr>
        <p:spPr bwMode="auto">
          <a:xfrm>
            <a:off x="899592" y="1248388"/>
            <a:ext cx="7344816" cy="1323439"/>
          </a:xfrm>
          <a:prstGeom prst="rect">
            <a:avLst/>
          </a:prstGeom>
          <a:solidFill>
            <a:srgbClr val="808080">
              <a:alpha val="45882"/>
            </a:srgbClr>
          </a:solidFill>
          <a:ln w="9525">
            <a:solidFill>
              <a:schemeClr val="bg2"/>
            </a:solidFill>
            <a:miter lim="800000"/>
            <a:headEnd/>
            <a:tailEnd/>
          </a:ln>
          <a:effectLst>
            <a:outerShdw dist="35921" dir="2700000" algn="ctr" rotWithShape="0">
              <a:schemeClr val="tx1"/>
            </a:outerShdw>
          </a:effectLst>
        </p:spPr>
        <p:txBody>
          <a:bodyPr wrap="square">
            <a:spAutoFit/>
          </a:bodyPr>
          <a:lstStyle/>
          <a:p>
            <a:pPr eaLnBrk="0" hangingPunct="0">
              <a:defRPr/>
            </a:pPr>
            <a:r>
              <a:rPr lang="ca-ES" dirty="0" smtClean="0">
                <a:latin typeface="Times"/>
                <a:cs typeface="+mn-cs"/>
              </a:rPr>
              <a:t> </a:t>
            </a:r>
            <a:r>
              <a:rPr lang="it-IT" sz="4000" b="1" i="1" dirty="0">
                <a:solidFill>
                  <a:schemeClr val="bg1"/>
                </a:solidFill>
                <a:effectLst>
                  <a:outerShdw blurRad="38100" dist="38100" dir="2700000" algn="tl">
                    <a:srgbClr val="000000">
                      <a:alpha val="43137"/>
                    </a:srgbClr>
                  </a:outerShdw>
                </a:effectLst>
                <a:latin typeface="Comic Sans MS" pitchFamily="66" charset="0"/>
                <a:cs typeface="+mn-cs"/>
              </a:rPr>
              <a:t>Beato chi teme il Signore *</a:t>
            </a:r>
          </a:p>
          <a:p>
            <a:pPr eaLnBrk="0" hangingPunct="0">
              <a:defRPr/>
            </a:pPr>
            <a:r>
              <a:rPr lang="it-IT" sz="4000" b="1" i="1" dirty="0">
                <a:solidFill>
                  <a:schemeClr val="bg1"/>
                </a:solidFill>
                <a:effectLst>
                  <a:outerShdw blurRad="38100" dist="38100" dir="2700000" algn="tl">
                    <a:srgbClr val="000000">
                      <a:alpha val="43137"/>
                    </a:srgbClr>
                  </a:outerShdw>
                </a:effectLst>
                <a:latin typeface="Comic Sans MS" pitchFamily="66" charset="0"/>
                <a:cs typeface="+mn-cs"/>
              </a:rPr>
              <a:t>e cammina nelle sue vie.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descr="N:\05 Fotografie\Gite\Terrasanta\Terrasanta 2008\Terrasanta 2008 374.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0179" name="Rectangle 4"/>
          <p:cNvSpPr>
            <a:spLocks noChangeArrowheads="1"/>
          </p:cNvSpPr>
          <p:nvPr/>
        </p:nvSpPr>
        <p:spPr bwMode="auto">
          <a:xfrm>
            <a:off x="105781" y="3284984"/>
            <a:ext cx="8572500" cy="3170099"/>
          </a:xfrm>
          <a:prstGeom prst="rect">
            <a:avLst/>
          </a:prstGeom>
          <a:solidFill>
            <a:schemeClr val="bg1">
              <a:alpha val="50195"/>
            </a:schemeClr>
          </a:solidFill>
          <a:ln w="9525">
            <a:noFill/>
            <a:miter lim="800000"/>
            <a:headEnd/>
            <a:tailEnd/>
          </a:ln>
        </p:spPr>
        <p:txBody>
          <a:bodyPr>
            <a:spAutoFit/>
          </a:bodyPr>
          <a:lstStyle/>
          <a:p>
            <a:pPr eaLnBrk="0" hangingPunct="0"/>
            <a:r>
              <a:rPr lang="it-IT" sz="4000" b="1" i="1" dirty="0">
                <a:latin typeface="Comic Sans MS" pitchFamily="66" charset="0"/>
              </a:rPr>
              <a:t>Ecco com’è benedetto l’uomo che teme il Signore. Ti benedica il Signore da Sion. Possa tu vedere il bene di Gerusalemme tutti i giorni della tua vita! </a:t>
            </a:r>
            <a:endParaRPr lang="ca-ES" sz="4000" b="1" i="1" dirty="0">
              <a:latin typeface="Comic Sans MS" pitchFamily="66" charset="0"/>
            </a:endParaRPr>
          </a:p>
        </p:txBody>
      </p:sp>
      <p:sp>
        <p:nvSpPr>
          <p:cNvPr id="6" name="Rectangle 5"/>
          <p:cNvSpPr>
            <a:spLocks noChangeArrowheads="1"/>
          </p:cNvSpPr>
          <p:nvPr/>
        </p:nvSpPr>
        <p:spPr bwMode="auto">
          <a:xfrm>
            <a:off x="1331640" y="188640"/>
            <a:ext cx="7344816" cy="1323439"/>
          </a:xfrm>
          <a:prstGeom prst="rect">
            <a:avLst/>
          </a:prstGeom>
          <a:solidFill>
            <a:srgbClr val="808080">
              <a:alpha val="45882"/>
            </a:srgbClr>
          </a:solidFill>
          <a:ln w="9525">
            <a:solidFill>
              <a:schemeClr val="bg2"/>
            </a:solidFill>
            <a:miter lim="800000"/>
            <a:headEnd/>
            <a:tailEnd/>
          </a:ln>
          <a:effectLst>
            <a:outerShdw dist="35921" dir="2700000" algn="ctr" rotWithShape="0">
              <a:schemeClr val="tx1"/>
            </a:outerShdw>
          </a:effectLst>
        </p:spPr>
        <p:txBody>
          <a:bodyPr wrap="square">
            <a:spAutoFit/>
          </a:bodyPr>
          <a:lstStyle/>
          <a:p>
            <a:pPr eaLnBrk="0" hangingPunct="0">
              <a:defRPr/>
            </a:pPr>
            <a:r>
              <a:rPr lang="ca-ES" dirty="0" smtClean="0">
                <a:latin typeface="Times"/>
                <a:cs typeface="+mn-cs"/>
              </a:rPr>
              <a:t> </a:t>
            </a:r>
            <a:r>
              <a:rPr lang="it-IT" sz="4000" b="1" i="1" dirty="0">
                <a:solidFill>
                  <a:schemeClr val="bg1"/>
                </a:solidFill>
                <a:effectLst>
                  <a:outerShdw blurRad="38100" dist="38100" dir="2700000" algn="tl">
                    <a:srgbClr val="000000">
                      <a:alpha val="43137"/>
                    </a:srgbClr>
                  </a:outerShdw>
                </a:effectLst>
                <a:latin typeface="Comic Sans MS" pitchFamily="66" charset="0"/>
                <a:cs typeface="+mn-cs"/>
              </a:rPr>
              <a:t>Beato chi teme il Signore *</a:t>
            </a:r>
          </a:p>
          <a:p>
            <a:pPr eaLnBrk="0" hangingPunct="0">
              <a:defRPr/>
            </a:pPr>
            <a:r>
              <a:rPr lang="it-IT" sz="4000" b="1" i="1" dirty="0">
                <a:solidFill>
                  <a:schemeClr val="bg1"/>
                </a:solidFill>
                <a:effectLst>
                  <a:outerShdw blurRad="38100" dist="38100" dir="2700000" algn="tl">
                    <a:srgbClr val="000000">
                      <a:alpha val="43137"/>
                    </a:srgbClr>
                  </a:outerShdw>
                </a:effectLst>
                <a:latin typeface="Comic Sans MS" pitchFamily="66" charset="0"/>
                <a:cs typeface="+mn-cs"/>
              </a:rPr>
              <a:t>e cammina nelle sue vie.</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
          <p:cNvSpPr>
            <a:spLocks noChangeArrowheads="1"/>
          </p:cNvSpPr>
          <p:nvPr/>
        </p:nvSpPr>
        <p:spPr bwMode="auto">
          <a:xfrm>
            <a:off x="395536" y="-119136"/>
            <a:ext cx="8358187" cy="6247864"/>
          </a:xfrm>
          <a:prstGeom prst="rect">
            <a:avLst/>
          </a:prstGeom>
          <a:noFill/>
          <a:ln w="9525">
            <a:noFill/>
            <a:miter lim="800000"/>
            <a:headEnd/>
            <a:tailEnd/>
          </a:ln>
        </p:spPr>
        <p:txBody>
          <a:bodyPr anchor="ctr">
            <a:spAutoFit/>
          </a:bodyPr>
          <a:lstStyle/>
          <a:p>
            <a:r>
              <a:rPr lang="it-IT" sz="4000" i="1" dirty="0" smtClean="0">
                <a:latin typeface="Calibri" pitchFamily="34" charset="0"/>
                <a:cs typeface="Times New Roman" pitchFamily="18" charset="0"/>
              </a:rPr>
              <a:t>Dalla lettera di san Paolo apostolo ai </a:t>
            </a:r>
            <a:r>
              <a:rPr lang="it-IT" sz="4000" i="1" dirty="0" err="1" smtClean="0">
                <a:latin typeface="Calibri" pitchFamily="34" charset="0"/>
                <a:cs typeface="Times New Roman" pitchFamily="18" charset="0"/>
              </a:rPr>
              <a:t>Colossesi</a:t>
            </a:r>
            <a:endParaRPr lang="it-IT" sz="4000" i="1" dirty="0" smtClean="0">
              <a:latin typeface="Calibri" pitchFamily="34" charset="0"/>
              <a:cs typeface="Times New Roman" pitchFamily="18" charset="0"/>
            </a:endParaRPr>
          </a:p>
          <a:p>
            <a:endParaRPr lang="it-IT" sz="4000" i="1" dirty="0" smtClean="0">
              <a:latin typeface="Calibri" pitchFamily="34" charset="0"/>
              <a:cs typeface="Times New Roman" pitchFamily="18" charset="0"/>
            </a:endParaRPr>
          </a:p>
          <a:p>
            <a:r>
              <a:rPr lang="it-IT" sz="4000" dirty="0" smtClean="0">
                <a:latin typeface="Calibri" pitchFamily="34" charset="0"/>
                <a:cs typeface="Times New Roman" pitchFamily="18" charset="0"/>
              </a:rPr>
              <a:t>Fratelli, scelti da Dio, santi e amati, rivestitevi di sentimenti di tenerezza, di bontà, di umiltà, di mansuetudine, di magnanimità, sopportandovi a vicenda e perdonandovi gli uni gli altri, se qualcuno avesse di che lamentarsi nei riguardi di un altro. </a:t>
            </a:r>
          </a:p>
        </p:txBody>
      </p:sp>
    </p:spTree>
    <p:extLst>
      <p:ext uri="{BB962C8B-B14F-4D97-AF65-F5344CB8AC3E}">
        <p14:creationId xmlns:p14="http://schemas.microsoft.com/office/powerpoint/2010/main" val="419811115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23528" y="188640"/>
            <a:ext cx="8496944" cy="5016758"/>
          </a:xfrm>
          <a:prstGeom prst="rect">
            <a:avLst/>
          </a:prstGeom>
        </p:spPr>
        <p:txBody>
          <a:bodyPr wrap="square">
            <a:spAutoFit/>
          </a:bodyPr>
          <a:lstStyle/>
          <a:p>
            <a:r>
              <a:rPr lang="it-IT" sz="4000" dirty="0" smtClean="0">
                <a:latin typeface="Calibri" pitchFamily="34" charset="0"/>
                <a:cs typeface="Times New Roman" pitchFamily="18" charset="0"/>
              </a:rPr>
              <a:t>Come il Signore vi ha perdonato, così fate anche voi. Ma sopra tutte queste cose rivestitevi della carità, che le unisce in modo perfetto. E la pace di Cristo regni nei vostri cuori, perché ad essa siete stati chiamati in un solo corpo. E rendete grazie! La parola di Cristo abiti tra voi nella sua ricchezza. </a:t>
            </a:r>
          </a:p>
        </p:txBody>
      </p:sp>
    </p:spTree>
    <p:extLst>
      <p:ext uri="{BB962C8B-B14F-4D97-AF65-F5344CB8AC3E}">
        <p14:creationId xmlns:p14="http://schemas.microsoft.com/office/powerpoint/2010/main" val="39691690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23528" y="0"/>
            <a:ext cx="8496944" cy="5016758"/>
          </a:xfrm>
          <a:prstGeom prst="rect">
            <a:avLst/>
          </a:prstGeom>
        </p:spPr>
        <p:txBody>
          <a:bodyPr wrap="square">
            <a:spAutoFit/>
          </a:bodyPr>
          <a:lstStyle/>
          <a:p>
            <a:pPr lvl="0"/>
            <a:r>
              <a:rPr lang="it-IT" sz="4000" dirty="0" smtClean="0">
                <a:solidFill>
                  <a:srgbClr val="000000"/>
                </a:solidFill>
                <a:latin typeface="Calibri" pitchFamily="34" charset="0"/>
                <a:cs typeface="Times New Roman" pitchFamily="18" charset="0"/>
              </a:rPr>
              <a:t>Con ogni sapienza istruitevi e ammonitevi a vicenda con salmi, inni e canti ispirati, con gratitudine, cantando a Dio nei vostri cuori. E qualunque cosa facciate, in parole e in opere, tutto avvenga nel nome del Signore Gesù, rendendo per mezzo di lui grazie a Dio Padre. </a:t>
            </a:r>
          </a:p>
        </p:txBody>
      </p:sp>
    </p:spTree>
    <p:extLst>
      <p:ext uri="{BB962C8B-B14F-4D97-AF65-F5344CB8AC3E}">
        <p14:creationId xmlns:p14="http://schemas.microsoft.com/office/powerpoint/2010/main" val="21848498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23528" y="188640"/>
            <a:ext cx="8280920" cy="6247864"/>
          </a:xfrm>
          <a:prstGeom prst="rect">
            <a:avLst/>
          </a:prstGeom>
        </p:spPr>
        <p:txBody>
          <a:bodyPr wrap="square">
            <a:spAutoFit/>
          </a:bodyPr>
          <a:lstStyle/>
          <a:p>
            <a:pPr lvl="0"/>
            <a:r>
              <a:rPr lang="it-IT" sz="4000" dirty="0" smtClean="0">
                <a:solidFill>
                  <a:srgbClr val="000000"/>
                </a:solidFill>
                <a:latin typeface="Calibri" pitchFamily="34" charset="0"/>
                <a:cs typeface="Times New Roman" pitchFamily="18" charset="0"/>
              </a:rPr>
              <a:t>Voi, mogli, state sottomesse ai mariti, come conviene nel Signore. Voi, mariti, amate le vostre mogli e non trattatele con durezza. Voi, figli, obbedite ai genitori in tutto; ciò è gradito al Signore. Voi, padri, non esasperate i vostri figli, perché non si scoraggino.</a:t>
            </a:r>
          </a:p>
          <a:p>
            <a:pPr lvl="0"/>
            <a:endParaRPr lang="it-IT" sz="4000" dirty="0" smtClean="0">
              <a:solidFill>
                <a:srgbClr val="000000"/>
              </a:solidFill>
              <a:latin typeface="Calibri" pitchFamily="34" charset="0"/>
              <a:cs typeface="Times New Roman" pitchFamily="18" charset="0"/>
            </a:endParaRPr>
          </a:p>
          <a:p>
            <a:pPr lvl="0"/>
            <a:r>
              <a:rPr lang="it-IT" sz="4000" dirty="0" smtClean="0">
                <a:solidFill>
                  <a:srgbClr val="000000"/>
                </a:solidFill>
                <a:latin typeface="Calibri" pitchFamily="34" charset="0"/>
                <a:cs typeface="Times New Roman" pitchFamily="18" charset="0"/>
              </a:rPr>
              <a:t>Parola di Dio.   </a:t>
            </a:r>
          </a:p>
          <a:p>
            <a:pPr lvl="0" algn="r"/>
            <a:r>
              <a:rPr lang="it-IT" sz="4000" b="1" dirty="0" smtClean="0">
                <a:solidFill>
                  <a:srgbClr val="000000"/>
                </a:solidFill>
                <a:latin typeface="Calibri" pitchFamily="34" charset="0"/>
                <a:cs typeface="Times New Roman" pitchFamily="18" charset="0"/>
              </a:rPr>
              <a:t>Rendiamo grazie a Dio</a:t>
            </a:r>
          </a:p>
        </p:txBody>
      </p:sp>
    </p:spTree>
    <p:extLst>
      <p:ext uri="{BB962C8B-B14F-4D97-AF65-F5344CB8AC3E}">
        <p14:creationId xmlns:p14="http://schemas.microsoft.com/office/powerpoint/2010/main" val="10757971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descr="G:\prewsepe cattedrale\IMG_1181.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214282" y="142852"/>
            <a:ext cx="8929718" cy="2554545"/>
          </a:xfrm>
          <a:prstGeom prst="rect">
            <a:avLst/>
          </a:prstGeom>
          <a:solidFill>
            <a:srgbClr val="FFC000">
              <a:alpha val="52941"/>
            </a:srgbClr>
          </a:solidFill>
        </p:spPr>
        <p:txBody>
          <a:bodyPr>
            <a:spAutoFit/>
          </a:bodyPr>
          <a:lstStyle/>
          <a:p>
            <a:pPr eaLnBrk="0" hangingPunct="0">
              <a:defRPr/>
            </a:pPr>
            <a:r>
              <a:rPr lang="it-IT" sz="4000" cap="all" dirty="0">
                <a:ln>
                  <a:solidFill>
                    <a:sysClr val="windowText" lastClr="000000"/>
                  </a:solidFill>
                </a:ln>
                <a:solidFill>
                  <a:srgbClr val="FFFFFF"/>
                </a:solidFill>
                <a:latin typeface="Tahoma" pitchFamily="34" charset="0"/>
                <a:ea typeface="Tahoma" pitchFamily="34" charset="0"/>
                <a:cs typeface="Tahoma" pitchFamily="34" charset="0"/>
              </a:rPr>
              <a:t>Alle, alleluia, </a:t>
            </a:r>
            <a:r>
              <a:rPr lang="it-IT" sz="4000" cap="all" dirty="0" err="1">
                <a:ln>
                  <a:solidFill>
                    <a:sysClr val="windowText" lastClr="000000"/>
                  </a:solidFill>
                </a:ln>
                <a:solidFill>
                  <a:srgbClr val="FFFFFF"/>
                </a:solidFill>
                <a:latin typeface="Tahoma" pitchFamily="34" charset="0"/>
                <a:ea typeface="Tahoma" pitchFamily="34" charset="0"/>
                <a:cs typeface="Tahoma" pitchFamily="34" charset="0"/>
              </a:rPr>
              <a:t>alleluia</a:t>
            </a:r>
            <a:r>
              <a:rPr lang="it-IT" sz="4000" cap="all" dirty="0">
                <a:ln>
                  <a:solidFill>
                    <a:sysClr val="windowText" lastClr="000000"/>
                  </a:solidFill>
                </a:ln>
                <a:solidFill>
                  <a:srgbClr val="FFFFFF"/>
                </a:solidFill>
                <a:latin typeface="Tahoma" pitchFamily="34" charset="0"/>
                <a:ea typeface="Tahoma" pitchFamily="34" charset="0"/>
                <a:cs typeface="Tahoma" pitchFamily="34" charset="0"/>
              </a:rPr>
              <a:t>, è nato il Salvatore, gloria su nel cielo. Alle, alleluia, </a:t>
            </a:r>
            <a:r>
              <a:rPr lang="it-IT" sz="4000" cap="all" dirty="0" err="1">
                <a:ln>
                  <a:solidFill>
                    <a:sysClr val="windowText" lastClr="000000"/>
                  </a:solidFill>
                </a:ln>
                <a:solidFill>
                  <a:srgbClr val="FFFFFF"/>
                </a:solidFill>
                <a:latin typeface="Tahoma" pitchFamily="34" charset="0"/>
                <a:ea typeface="Tahoma" pitchFamily="34" charset="0"/>
                <a:cs typeface="Tahoma" pitchFamily="34" charset="0"/>
              </a:rPr>
              <a:t>alleluia</a:t>
            </a:r>
            <a:r>
              <a:rPr lang="it-IT" sz="4000" cap="all" dirty="0">
                <a:ln>
                  <a:solidFill>
                    <a:sysClr val="windowText" lastClr="000000"/>
                  </a:solidFill>
                </a:ln>
                <a:solidFill>
                  <a:srgbClr val="FFFFFF"/>
                </a:solidFill>
                <a:latin typeface="Tahoma" pitchFamily="34" charset="0"/>
                <a:ea typeface="Tahoma" pitchFamily="34" charset="0"/>
                <a:cs typeface="Tahoma" pitchFamily="34" charset="0"/>
              </a:rPr>
              <a:t>, è nato il Salvatore, pace sulla terra. </a:t>
            </a:r>
            <a:endParaRPr lang="it-IT" sz="4000" dirty="0">
              <a:ln>
                <a:solidFill>
                  <a:sysClr val="windowText" lastClr="000000"/>
                </a:solidFill>
              </a:ln>
              <a:solidFill>
                <a:srgbClr val="FFFFFF"/>
              </a:solidFill>
              <a:latin typeface="Tahoma" pitchFamily="34" charset="0"/>
              <a:ea typeface="Tahoma" pitchFamily="34" charset="0"/>
              <a:cs typeface="Tahoma"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Immagine 2" descr="Natale 2007 008.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0179" name="Rectangle 1"/>
          <p:cNvSpPr>
            <a:spLocks noChangeArrowheads="1"/>
          </p:cNvSpPr>
          <p:nvPr/>
        </p:nvSpPr>
        <p:spPr bwMode="auto">
          <a:xfrm>
            <a:off x="1428750" y="3429069"/>
            <a:ext cx="6643688" cy="3170099"/>
          </a:xfrm>
          <a:prstGeom prst="rect">
            <a:avLst/>
          </a:prstGeom>
          <a:solidFill>
            <a:srgbClr val="FFC000">
              <a:alpha val="54117"/>
            </a:srgbClr>
          </a:solidFill>
          <a:ln w="9525">
            <a:noFill/>
            <a:miter lim="800000"/>
            <a:headEnd/>
            <a:tailEnd/>
          </a:ln>
        </p:spPr>
        <p:txBody>
          <a:bodyPr anchor="ctr">
            <a:spAutoFit/>
          </a:bodyPr>
          <a:lstStyle/>
          <a:p>
            <a:pPr algn="ctr" eaLnBrk="0" hangingPunct="0">
              <a:defRPr/>
            </a:pPr>
            <a:r>
              <a:rPr lang="it-IT" sz="4000" b="1" dirty="0">
                <a:solidFill>
                  <a:schemeClr val="bg1"/>
                </a:solidFill>
                <a:effectLst>
                  <a:outerShdw blurRad="38100" dist="38100" dir="2700000" algn="tl">
                    <a:srgbClr val="000000">
                      <a:alpha val="43137"/>
                    </a:srgbClr>
                  </a:outerShdw>
                </a:effectLst>
                <a:latin typeface="Stencil" pitchFamily="82" charset="0"/>
                <a:cs typeface="Times New Roman" pitchFamily="18" charset="0"/>
              </a:rPr>
              <a:t>La pace di Cristo regni nei vostri cuori; </a:t>
            </a:r>
            <a:endParaRPr lang="it-IT" sz="4000" b="1" dirty="0" smtClean="0">
              <a:solidFill>
                <a:schemeClr val="bg1"/>
              </a:solidFill>
              <a:effectLst>
                <a:outerShdw blurRad="38100" dist="38100" dir="2700000" algn="tl">
                  <a:srgbClr val="000000">
                    <a:alpha val="43137"/>
                  </a:srgbClr>
                </a:outerShdw>
              </a:effectLst>
              <a:latin typeface="Stencil" pitchFamily="82" charset="0"/>
              <a:cs typeface="Times New Roman" pitchFamily="18" charset="0"/>
            </a:endParaRPr>
          </a:p>
          <a:p>
            <a:pPr algn="ctr" eaLnBrk="0" hangingPunct="0">
              <a:defRPr/>
            </a:pPr>
            <a:r>
              <a:rPr lang="it-IT" sz="4000" b="1" dirty="0" smtClean="0">
                <a:solidFill>
                  <a:schemeClr val="bg1"/>
                </a:solidFill>
                <a:effectLst>
                  <a:outerShdw blurRad="38100" dist="38100" dir="2700000" algn="tl">
                    <a:srgbClr val="000000">
                      <a:alpha val="43137"/>
                    </a:srgbClr>
                  </a:outerShdw>
                </a:effectLst>
                <a:latin typeface="Stencil" pitchFamily="82" charset="0"/>
                <a:cs typeface="Times New Roman" pitchFamily="18" charset="0"/>
              </a:rPr>
              <a:t>la </a:t>
            </a:r>
            <a:r>
              <a:rPr lang="it-IT" sz="4000" b="1" dirty="0">
                <a:solidFill>
                  <a:schemeClr val="bg1"/>
                </a:solidFill>
                <a:effectLst>
                  <a:outerShdw blurRad="38100" dist="38100" dir="2700000" algn="tl">
                    <a:srgbClr val="000000">
                      <a:alpha val="43137"/>
                    </a:srgbClr>
                  </a:outerShdw>
                </a:effectLst>
                <a:latin typeface="Stencil" pitchFamily="82" charset="0"/>
                <a:cs typeface="Times New Roman" pitchFamily="18" charset="0"/>
              </a:rPr>
              <a:t>parola di Cristo abiti tra voi </a:t>
            </a:r>
            <a:endParaRPr lang="it-IT" sz="4000" b="1" dirty="0" smtClean="0">
              <a:solidFill>
                <a:schemeClr val="bg1"/>
              </a:solidFill>
              <a:effectLst>
                <a:outerShdw blurRad="38100" dist="38100" dir="2700000" algn="tl">
                  <a:srgbClr val="000000">
                    <a:alpha val="43137"/>
                  </a:srgbClr>
                </a:outerShdw>
              </a:effectLst>
              <a:latin typeface="Stencil" pitchFamily="82" charset="0"/>
              <a:cs typeface="Times New Roman" pitchFamily="18" charset="0"/>
            </a:endParaRPr>
          </a:p>
          <a:p>
            <a:pPr algn="ctr" eaLnBrk="0" hangingPunct="0">
              <a:defRPr/>
            </a:pPr>
            <a:r>
              <a:rPr lang="it-IT" sz="4000" b="1" dirty="0" smtClean="0">
                <a:solidFill>
                  <a:schemeClr val="bg1"/>
                </a:solidFill>
                <a:effectLst>
                  <a:outerShdw blurRad="38100" dist="38100" dir="2700000" algn="tl">
                    <a:srgbClr val="000000">
                      <a:alpha val="43137"/>
                    </a:srgbClr>
                  </a:outerShdw>
                </a:effectLst>
                <a:latin typeface="Stencil" pitchFamily="82" charset="0"/>
                <a:cs typeface="Times New Roman" pitchFamily="18" charset="0"/>
              </a:rPr>
              <a:t>nella </a:t>
            </a:r>
            <a:r>
              <a:rPr lang="it-IT" sz="4000" b="1" dirty="0">
                <a:solidFill>
                  <a:schemeClr val="bg1"/>
                </a:solidFill>
                <a:effectLst>
                  <a:outerShdw blurRad="38100" dist="38100" dir="2700000" algn="tl">
                    <a:srgbClr val="000000">
                      <a:alpha val="43137"/>
                    </a:srgbClr>
                  </a:outerShdw>
                </a:effectLst>
                <a:latin typeface="Stencil" pitchFamily="82" charset="0"/>
                <a:cs typeface="Times New Roman" pitchFamily="18" charset="0"/>
              </a:rPr>
              <a:t>sua ricchezza.</a:t>
            </a:r>
            <a:endParaRPr lang="it-IT" sz="4000" dirty="0">
              <a:solidFill>
                <a:schemeClr val="bg1"/>
              </a:solidFill>
              <a:effectLst>
                <a:outerShdw blurRad="38100" dist="38100" dir="2700000" algn="tl">
                  <a:srgbClr val="000000">
                    <a:alpha val="43137"/>
                  </a:srgbClr>
                </a:outerShdw>
              </a:effectLst>
              <a:latin typeface="Stencil" pitchFamily="82" charset="0"/>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descr="G:\prewsepe cattedrale\IMG_1181.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214313" y="142875"/>
            <a:ext cx="8929687" cy="2554288"/>
          </a:xfrm>
          <a:prstGeom prst="rect">
            <a:avLst/>
          </a:prstGeom>
          <a:solidFill>
            <a:srgbClr val="FFC000">
              <a:alpha val="52941"/>
            </a:srgbClr>
          </a:solidFill>
        </p:spPr>
        <p:txBody>
          <a:bodyPr>
            <a:spAutoFit/>
          </a:bodyPr>
          <a:lstStyle/>
          <a:p>
            <a:pPr eaLnBrk="0" hangingPunct="0">
              <a:defRPr/>
            </a:pPr>
            <a:r>
              <a:rPr lang="it-IT" sz="4000" cap="all" dirty="0">
                <a:solidFill>
                  <a:srgbClr val="FFFFFF"/>
                </a:solidFill>
                <a:effectLst>
                  <a:outerShdw blurRad="38100" dist="38100" dir="2700000" algn="tl">
                    <a:srgbClr val="000000">
                      <a:alpha val="43137"/>
                    </a:srgbClr>
                  </a:outerShdw>
                </a:effectLst>
                <a:latin typeface="Tahoma" pitchFamily="34" charset="0"/>
                <a:ea typeface="Tahoma" pitchFamily="34" charset="0"/>
                <a:cs typeface="Tahoma" pitchFamily="34" charset="0"/>
              </a:rPr>
              <a:t>Alle, alleluia, </a:t>
            </a:r>
            <a:r>
              <a:rPr lang="it-IT" sz="4000" cap="all" dirty="0" err="1">
                <a:solidFill>
                  <a:srgbClr val="FFFFFF"/>
                </a:solidFill>
                <a:effectLst>
                  <a:outerShdw blurRad="38100" dist="38100" dir="2700000" algn="tl">
                    <a:srgbClr val="000000">
                      <a:alpha val="43137"/>
                    </a:srgbClr>
                  </a:outerShdw>
                </a:effectLst>
                <a:latin typeface="Tahoma" pitchFamily="34" charset="0"/>
                <a:ea typeface="Tahoma" pitchFamily="34" charset="0"/>
                <a:cs typeface="Tahoma" pitchFamily="34" charset="0"/>
              </a:rPr>
              <a:t>alleluia</a:t>
            </a:r>
            <a:r>
              <a:rPr lang="it-IT" sz="4000" cap="all" dirty="0">
                <a:solidFill>
                  <a:srgbClr val="FFFFFF"/>
                </a:solidFill>
                <a:effectLst>
                  <a:outerShdw blurRad="38100" dist="38100" dir="2700000" algn="tl">
                    <a:srgbClr val="000000">
                      <a:alpha val="43137"/>
                    </a:srgbClr>
                  </a:outerShdw>
                </a:effectLst>
                <a:latin typeface="Tahoma" pitchFamily="34" charset="0"/>
                <a:ea typeface="Tahoma" pitchFamily="34" charset="0"/>
                <a:cs typeface="Tahoma" pitchFamily="34" charset="0"/>
              </a:rPr>
              <a:t>, è nato il Salvatore, gloria su nel cielo. Alle, alleluia, </a:t>
            </a:r>
            <a:r>
              <a:rPr lang="it-IT" sz="4000" cap="all" dirty="0" err="1">
                <a:solidFill>
                  <a:srgbClr val="FFFFFF"/>
                </a:solidFill>
                <a:effectLst>
                  <a:outerShdw blurRad="38100" dist="38100" dir="2700000" algn="tl">
                    <a:srgbClr val="000000">
                      <a:alpha val="43137"/>
                    </a:srgbClr>
                  </a:outerShdw>
                </a:effectLst>
                <a:latin typeface="Tahoma" pitchFamily="34" charset="0"/>
                <a:ea typeface="Tahoma" pitchFamily="34" charset="0"/>
                <a:cs typeface="Tahoma" pitchFamily="34" charset="0"/>
              </a:rPr>
              <a:t>alleluia</a:t>
            </a:r>
            <a:r>
              <a:rPr lang="it-IT" sz="4000" cap="all" dirty="0">
                <a:solidFill>
                  <a:srgbClr val="FFFFFF"/>
                </a:solidFill>
                <a:effectLst>
                  <a:outerShdw blurRad="38100" dist="38100" dir="2700000" algn="tl">
                    <a:srgbClr val="000000">
                      <a:alpha val="43137"/>
                    </a:srgbClr>
                  </a:outerShdw>
                </a:effectLst>
                <a:latin typeface="Tahoma" pitchFamily="34" charset="0"/>
                <a:ea typeface="Tahoma" pitchFamily="34" charset="0"/>
                <a:cs typeface="Tahoma" pitchFamily="34" charset="0"/>
              </a:rPr>
              <a:t>, è nato il Salvatore, pace sulla terra. </a:t>
            </a:r>
            <a:endParaRPr lang="it-IT" sz="4000" dirty="0">
              <a:solidFill>
                <a:srgbClr val="FFFFFF"/>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8" descr="Clicca per immagine full size"/>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928688" y="214313"/>
            <a:ext cx="5143500" cy="1446550"/>
          </a:xfrm>
          <a:prstGeom prst="rect">
            <a:avLst/>
          </a:prstGeom>
          <a:solidFill>
            <a:srgbClr val="FFFFFF">
              <a:alpha val="69804"/>
            </a:srgbClr>
          </a:solidFill>
          <a:effectLst>
            <a:softEdge rad="63500"/>
          </a:effectLst>
        </p:spPr>
        <p:txBody>
          <a:bodyPr>
            <a:spAutoFit/>
          </a:bodyPr>
          <a:lstStyle/>
          <a:p>
            <a:pPr eaLnBrk="0" hangingPunct="0">
              <a:defRPr/>
            </a:pPr>
            <a:r>
              <a:rPr lang="it-IT" sz="44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e vieni in una grotta al freddo, al gelo.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 descr="Big_04094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755576" y="-133177"/>
            <a:ext cx="7293372" cy="7035453"/>
          </a:xfrm>
          <a:prstGeom prst="rect">
            <a:avLst/>
          </a:prstGeom>
        </p:spPr>
      </p:pic>
      <p:sp>
        <p:nvSpPr>
          <p:cNvPr id="54274" name="Rettangolo 1"/>
          <p:cNvSpPr>
            <a:spLocks noChangeArrowheads="1"/>
          </p:cNvSpPr>
          <p:nvPr/>
        </p:nvSpPr>
        <p:spPr bwMode="auto">
          <a:xfrm>
            <a:off x="214313" y="214313"/>
            <a:ext cx="7286625" cy="3170237"/>
          </a:xfrm>
          <a:prstGeom prst="rect">
            <a:avLst/>
          </a:prstGeom>
          <a:noFill/>
          <a:ln w="9525">
            <a:noFill/>
            <a:miter lim="800000"/>
            <a:headEnd/>
            <a:tailEnd/>
          </a:ln>
        </p:spPr>
        <p:txBody>
          <a:bodyPr>
            <a:spAutoFit/>
          </a:bodyPr>
          <a:lstStyle/>
          <a:p>
            <a:pPr eaLnBrk="0" hangingPunct="0"/>
            <a:r>
              <a:rPr lang="it-IT" sz="4000" dirty="0">
                <a:solidFill>
                  <a:srgbClr val="FF0000"/>
                </a:solidFill>
                <a:latin typeface="Calibri" pitchFamily="34" charset="0"/>
              </a:rPr>
              <a:t>Il Signore sia con voi.</a:t>
            </a:r>
          </a:p>
          <a:p>
            <a:pPr eaLnBrk="0" hangingPunct="0"/>
            <a:r>
              <a:rPr lang="it-IT" sz="4000" b="1" dirty="0">
                <a:solidFill>
                  <a:srgbClr val="FF0000"/>
                </a:solidFill>
                <a:latin typeface="Calibri" pitchFamily="34" charset="0"/>
              </a:rPr>
              <a:t>E con il tuo spirito.</a:t>
            </a:r>
          </a:p>
          <a:p>
            <a:pPr eaLnBrk="0" hangingPunct="0"/>
            <a:endParaRPr lang="it-IT" sz="4000" b="1" dirty="0">
              <a:solidFill>
                <a:srgbClr val="FF0000"/>
              </a:solidFill>
              <a:latin typeface="Calibri" pitchFamily="34" charset="0"/>
            </a:endParaRPr>
          </a:p>
          <a:p>
            <a:pPr eaLnBrk="0" hangingPunct="0"/>
            <a:r>
              <a:rPr lang="it-IT" sz="4000" dirty="0">
                <a:solidFill>
                  <a:srgbClr val="FF0000"/>
                </a:solidFill>
                <a:latin typeface="Calibri" pitchFamily="34" charset="0"/>
              </a:rPr>
              <a:t>Dal Vangelo secondo </a:t>
            </a:r>
            <a:r>
              <a:rPr lang="it-IT" sz="4000" dirty="0" smtClean="0">
                <a:solidFill>
                  <a:srgbClr val="FF0000"/>
                </a:solidFill>
                <a:latin typeface="Calibri" pitchFamily="34" charset="0"/>
              </a:rPr>
              <a:t>Matteo.</a:t>
            </a:r>
            <a:endParaRPr lang="it-IT" sz="4000" dirty="0">
              <a:solidFill>
                <a:srgbClr val="FF0000"/>
              </a:solidFill>
              <a:latin typeface="Calibri" pitchFamily="34" charset="0"/>
            </a:endParaRPr>
          </a:p>
          <a:p>
            <a:pPr eaLnBrk="0" hangingPunct="0"/>
            <a:r>
              <a:rPr lang="it-IT" sz="4000" b="1" dirty="0">
                <a:solidFill>
                  <a:srgbClr val="FF0000"/>
                </a:solidFill>
                <a:latin typeface="Calibri" pitchFamily="34" charset="0"/>
              </a:rPr>
              <a:t>Gloria a te, o Signore. </a:t>
            </a:r>
            <a:endParaRPr lang="it-IT" sz="4000" dirty="0">
              <a:solidFill>
                <a:srgbClr val="FF0000"/>
              </a:solidFill>
              <a:latin typeface="Calibri"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out)">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3050" cy="70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1691680" y="2828836"/>
            <a:ext cx="6192688" cy="64633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it-IT" altLang="it-IT" sz="3600" b="1" dirty="0">
                <a:solidFill>
                  <a:srgbClr val="FFFFFF"/>
                </a:solidFill>
                <a:latin typeface="Arial" pitchFamily="34" charset="0"/>
                <a:ea typeface="ＭＳ Ｐゴシック" pitchFamily="34" charset="-128"/>
              </a:rPr>
              <a:t>I Magi erano appena partiti,</a:t>
            </a:r>
            <a:endParaRPr lang="it-IT" sz="3600" b="1" dirty="0">
              <a:solidFill>
                <a:srgbClr val="FFFFFF"/>
              </a:solidFill>
              <a:latin typeface="Arial" pitchFamily="34" charset="0"/>
              <a:ea typeface="ＭＳ Ｐゴシック" pitchFamily="34" charset="-128"/>
            </a:endParaRPr>
          </a:p>
        </p:txBody>
      </p:sp>
    </p:spTree>
    <p:extLst>
      <p:ext uri="{BB962C8B-B14F-4D97-AF65-F5344CB8AC3E}">
        <p14:creationId xmlns:p14="http://schemas.microsoft.com/office/powerpoint/2010/main" val="41874192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616" y="0"/>
            <a:ext cx="11210925" cy="7461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251520" y="332656"/>
            <a:ext cx="8496944" cy="120032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it-IT" altLang="it-IT" sz="3600" b="1" dirty="0">
                <a:solidFill>
                  <a:srgbClr val="FFFFFF"/>
                </a:solidFill>
                <a:latin typeface="Arial" pitchFamily="34" charset="0"/>
                <a:ea typeface="ＭＳ Ｐゴシック" pitchFamily="34" charset="-128"/>
              </a:rPr>
              <a:t>quando un angelo del Signore apparve in sogno a Giuseppe </a:t>
            </a:r>
            <a:endParaRPr lang="it-IT" sz="3600" b="1" dirty="0">
              <a:solidFill>
                <a:srgbClr val="FFFFFF"/>
              </a:solidFill>
              <a:latin typeface="Arial" pitchFamily="34" charset="0"/>
              <a:ea typeface="ＭＳ Ｐゴシック" pitchFamily="34" charset="-128"/>
            </a:endParaRPr>
          </a:p>
        </p:txBody>
      </p:sp>
    </p:spTree>
    <p:extLst>
      <p:ext uri="{BB962C8B-B14F-4D97-AF65-F5344CB8AC3E}">
        <p14:creationId xmlns:p14="http://schemas.microsoft.com/office/powerpoint/2010/main" val="3262430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28113"/>
            <a:ext cx="901065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995264" y="980728"/>
            <a:ext cx="2544287" cy="646331"/>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it-IT" altLang="it-IT" sz="3600" b="1" dirty="0">
                <a:solidFill>
                  <a:srgbClr val="FFFFFF"/>
                </a:solidFill>
                <a:latin typeface="Arial" pitchFamily="34" charset="0"/>
                <a:ea typeface="ＭＳ Ｐゴシック" pitchFamily="34" charset="-128"/>
              </a:rPr>
              <a:t>e gli disse</a:t>
            </a:r>
            <a:r>
              <a:rPr kumimoji="0" lang="it-IT" altLang="it-IT" sz="3600" b="0" i="0" u="none" strike="noStrike" kern="0" cap="none" spc="0" normalizeH="0" baseline="0" noProof="0" dirty="0" smtClean="0">
                <a:ln>
                  <a:noFill/>
                </a:ln>
                <a:solidFill>
                  <a:srgbClr val="FFFFFF"/>
                </a:solidFill>
                <a:effectLst/>
                <a:uLnTx/>
                <a:uFillTx/>
              </a:rPr>
              <a:t>:</a:t>
            </a:r>
          </a:p>
        </p:txBody>
      </p:sp>
    </p:spTree>
    <p:extLst>
      <p:ext uri="{BB962C8B-B14F-4D97-AF65-F5344CB8AC3E}">
        <p14:creationId xmlns:p14="http://schemas.microsoft.com/office/powerpoint/2010/main" val="4954558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190500"/>
            <a:ext cx="904875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2286000" y="1166843"/>
            <a:ext cx="4572000" cy="3416320"/>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it-IT" altLang="it-IT" sz="3600" b="1" dirty="0">
                <a:solidFill>
                  <a:srgbClr val="FFFFFF"/>
                </a:solidFill>
                <a:latin typeface="Arial" pitchFamily="34" charset="0"/>
                <a:ea typeface="ＭＳ Ｐゴシック" pitchFamily="34" charset="-128"/>
              </a:rPr>
              <a:t>«</a:t>
            </a:r>
            <a:r>
              <a:rPr lang="it-IT" altLang="it-IT" sz="3600" b="1" dirty="0" err="1">
                <a:solidFill>
                  <a:srgbClr val="FFFFFF"/>
                </a:solidFill>
                <a:latin typeface="Arial" pitchFamily="34" charset="0"/>
                <a:ea typeface="ＭＳ Ｐゴシック" pitchFamily="34" charset="-128"/>
              </a:rPr>
              <a:t>Àlzati</a:t>
            </a:r>
            <a:r>
              <a:rPr lang="it-IT" altLang="it-IT" sz="3600" b="1" dirty="0">
                <a:solidFill>
                  <a:srgbClr val="FFFFFF"/>
                </a:solidFill>
                <a:latin typeface="Arial" pitchFamily="34" charset="0"/>
                <a:ea typeface="ＭＳ Ｐゴシック" pitchFamily="34" charset="-128"/>
              </a:rPr>
              <a:t>, prendi con te il bambino e sua madre, fuggi in Egitto e resta là finché non ti avvertirò:</a:t>
            </a:r>
            <a:endParaRPr lang="it-IT" sz="3600" b="1" dirty="0">
              <a:solidFill>
                <a:srgbClr val="FFFFFF"/>
              </a:solidFill>
              <a:latin typeface="Arial" pitchFamily="34" charset="0"/>
              <a:ea typeface="ＭＳ Ｐゴシック" pitchFamily="34" charset="-128"/>
            </a:endParaRPr>
          </a:p>
        </p:txBody>
      </p:sp>
    </p:spTree>
    <p:extLst>
      <p:ext uri="{BB962C8B-B14F-4D97-AF65-F5344CB8AC3E}">
        <p14:creationId xmlns:p14="http://schemas.microsoft.com/office/powerpoint/2010/main" val="20843635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970"/>
            <a:ext cx="9144000" cy="6932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2286000" y="2551837"/>
            <a:ext cx="4572000" cy="1754326"/>
          </a:xfrm>
          <a:prstGeom prst="rect">
            <a:avLst/>
          </a:prstGeom>
        </p:spPr>
        <p:txBody>
          <a:bodyPr>
            <a:spAutoFit/>
          </a:bodyPr>
          <a:lstStyle/>
          <a:p>
            <a:pPr lvl="0" fontAlgn="auto">
              <a:spcBef>
                <a:spcPts val="0"/>
              </a:spcBef>
              <a:spcAft>
                <a:spcPts val="0"/>
              </a:spcAft>
              <a:defRPr/>
            </a:pPr>
            <a:r>
              <a:rPr lang="it-IT" altLang="it-IT" sz="3600" b="1" dirty="0">
                <a:solidFill>
                  <a:srgbClr val="FFFFFF"/>
                </a:solidFill>
                <a:latin typeface="Arial" pitchFamily="34" charset="0"/>
                <a:ea typeface="ＭＳ Ｐゴシック" pitchFamily="34" charset="-128"/>
              </a:rPr>
              <a:t>Erode infatti vuole cercare il bambino per ucciderlo».</a:t>
            </a:r>
            <a:endParaRPr lang="it-IT" sz="3600" b="1" dirty="0">
              <a:solidFill>
                <a:srgbClr val="FFFFFF"/>
              </a:solidFill>
              <a:latin typeface="Arial" pitchFamily="34" charset="0"/>
              <a:ea typeface="ＭＳ Ｐゴシック" pitchFamily="34" charset="-128"/>
            </a:endParaRPr>
          </a:p>
        </p:txBody>
      </p:sp>
    </p:spTree>
    <p:extLst>
      <p:ext uri="{BB962C8B-B14F-4D97-AF65-F5344CB8AC3E}">
        <p14:creationId xmlns:p14="http://schemas.microsoft.com/office/powerpoint/2010/main" val="21746071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3925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3325505" y="3105835"/>
            <a:ext cx="2826415"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it-IT" altLang="it-IT" sz="3600" b="1" dirty="0">
                <a:solidFill>
                  <a:srgbClr val="FFFFFF"/>
                </a:solidFill>
                <a:latin typeface="Arial" pitchFamily="34" charset="0"/>
                <a:ea typeface="ＭＳ Ｐゴシック" pitchFamily="34" charset="-128"/>
              </a:rPr>
              <a:t>Egli si alzò, </a:t>
            </a:r>
            <a:endParaRPr lang="it-IT" sz="3600" b="1" dirty="0">
              <a:solidFill>
                <a:srgbClr val="FFFFFF"/>
              </a:solidFill>
              <a:latin typeface="Arial" pitchFamily="34" charset="0"/>
              <a:ea typeface="ＭＳ Ｐゴシック" pitchFamily="34" charset="-128"/>
            </a:endParaRPr>
          </a:p>
        </p:txBody>
      </p:sp>
    </p:spTree>
    <p:extLst>
      <p:ext uri="{BB962C8B-B14F-4D97-AF65-F5344CB8AC3E}">
        <p14:creationId xmlns:p14="http://schemas.microsoft.com/office/powerpoint/2010/main" val="31039459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7664"/>
            <a:ext cx="9036496" cy="6033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3759117" y="3198168"/>
            <a:ext cx="2749471" cy="646331"/>
          </a:xfrm>
          <a:prstGeom prst="rect">
            <a:avLst/>
          </a:prstGeom>
        </p:spPr>
        <p:txBody>
          <a:bodyPr wrap="none">
            <a:spAutoFit/>
          </a:bodyPr>
          <a:lstStyle/>
          <a:p>
            <a:r>
              <a:rPr lang="it-IT" altLang="it-IT" sz="3600" b="1" dirty="0">
                <a:solidFill>
                  <a:srgbClr val="FFFFFF"/>
                </a:solidFill>
                <a:latin typeface="Arial" pitchFamily="34" charset="0"/>
                <a:ea typeface="ＭＳ Ｐゴシック" pitchFamily="34" charset="-128"/>
              </a:rPr>
              <a:t>nella notte, </a:t>
            </a:r>
            <a:endParaRPr lang="it-IT" sz="3600" b="1" dirty="0">
              <a:solidFill>
                <a:srgbClr val="FFFFFF"/>
              </a:solidFill>
              <a:latin typeface="Arial" pitchFamily="34" charset="0"/>
              <a:ea typeface="ＭＳ Ｐゴシック" pitchFamily="34" charset="-128"/>
            </a:endParaRPr>
          </a:p>
        </p:txBody>
      </p:sp>
    </p:spTree>
    <p:extLst>
      <p:ext uri="{BB962C8B-B14F-4D97-AF65-F5344CB8AC3E}">
        <p14:creationId xmlns:p14="http://schemas.microsoft.com/office/powerpoint/2010/main" val="3175052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60" y="-1"/>
            <a:ext cx="916116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970128" y="4509120"/>
            <a:ext cx="7186583" cy="646331"/>
          </a:xfrm>
          <a:prstGeom prst="rect">
            <a:avLst/>
          </a:prstGeom>
        </p:spPr>
        <p:txBody>
          <a:bodyPr wrap="none">
            <a:spAutoFit/>
          </a:bodyPr>
          <a:lstStyle/>
          <a:p>
            <a:r>
              <a:rPr lang="it-IT" altLang="it-IT" sz="3600" b="1" dirty="0">
                <a:solidFill>
                  <a:srgbClr val="FFFFFF"/>
                </a:solidFill>
                <a:latin typeface="Arial" pitchFamily="34" charset="0"/>
                <a:ea typeface="ＭＳ Ｐゴシック" pitchFamily="34" charset="-128"/>
              </a:rPr>
              <a:t>prese il bambino e sua madre e </a:t>
            </a:r>
            <a:endParaRPr lang="it-IT" sz="3600" b="1" dirty="0">
              <a:solidFill>
                <a:srgbClr val="FFFFFF"/>
              </a:solidFill>
              <a:latin typeface="Arial" pitchFamily="34" charset="0"/>
              <a:ea typeface="ＭＳ Ｐゴシック" pitchFamily="34" charset="-128"/>
            </a:endParaRPr>
          </a:p>
        </p:txBody>
      </p:sp>
    </p:spTree>
    <p:extLst>
      <p:ext uri="{BB962C8B-B14F-4D97-AF65-F5344CB8AC3E}">
        <p14:creationId xmlns:p14="http://schemas.microsoft.com/office/powerpoint/2010/main" val="26244399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2195736" y="5301208"/>
            <a:ext cx="4108818" cy="646331"/>
          </a:xfrm>
          <a:prstGeom prst="rect">
            <a:avLst/>
          </a:prstGeom>
        </p:spPr>
        <p:txBody>
          <a:bodyPr wrap="none">
            <a:spAutoFit/>
          </a:bodyPr>
          <a:lstStyle/>
          <a:p>
            <a:pPr algn="ctr" eaLnBrk="1" hangingPunct="1"/>
            <a:r>
              <a:rPr lang="it-IT" altLang="it-IT" sz="3600" b="1" dirty="0">
                <a:solidFill>
                  <a:srgbClr val="FFFFFF"/>
                </a:solidFill>
                <a:latin typeface="Arial" pitchFamily="34" charset="0"/>
                <a:ea typeface="ＭＳ Ｐゴシック" pitchFamily="34" charset="-128"/>
              </a:rPr>
              <a:t>si rifugiò in Egitto</a:t>
            </a:r>
          </a:p>
        </p:txBody>
      </p:sp>
    </p:spTree>
    <p:extLst>
      <p:ext uri="{BB962C8B-B14F-4D97-AF65-F5344CB8AC3E}">
        <p14:creationId xmlns:p14="http://schemas.microsoft.com/office/powerpoint/2010/main" val="19176871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4" descr="Natale"/>
          <p:cNvPicPr>
            <a:picLocks noChangeAspect="1" noChangeArrowheads="1"/>
          </p:cNvPicPr>
          <p:nvPr/>
        </p:nvPicPr>
        <p:blipFill>
          <a:blip r:embed="rId2"/>
          <a:srcRect/>
          <a:stretch>
            <a:fillRect/>
          </a:stretch>
        </p:blipFill>
        <p:spPr bwMode="auto">
          <a:xfrm>
            <a:off x="0" y="0"/>
            <a:ext cx="9144000" cy="6918325"/>
          </a:xfrm>
          <a:prstGeom prst="rect">
            <a:avLst/>
          </a:prstGeom>
          <a:noFill/>
          <a:ln w="9525">
            <a:noFill/>
            <a:miter lim="800000"/>
            <a:headEnd/>
            <a:tailEnd/>
          </a:ln>
        </p:spPr>
      </p:pic>
      <p:sp>
        <p:nvSpPr>
          <p:cNvPr id="2" name="Rettangolo 1"/>
          <p:cNvSpPr/>
          <p:nvPr/>
        </p:nvSpPr>
        <p:spPr>
          <a:xfrm>
            <a:off x="500034" y="285728"/>
            <a:ext cx="6572250" cy="2123658"/>
          </a:xfrm>
          <a:prstGeom prst="rect">
            <a:avLst/>
          </a:prstGeom>
          <a:solidFill>
            <a:srgbClr val="FFFFFF">
              <a:alpha val="69804"/>
            </a:srgbClr>
          </a:solidFill>
          <a:effectLst>
            <a:softEdge rad="63500"/>
          </a:effectLst>
        </p:spPr>
        <p:txBody>
          <a:bodyPr>
            <a:spAutoFit/>
          </a:bodyPr>
          <a:lstStyle/>
          <a:p>
            <a:pPr eaLnBrk="0" hangingPunct="0">
              <a:defRPr/>
            </a:pPr>
            <a:r>
              <a:rPr lang="it-IT" sz="44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O Bambino mio divino, </a:t>
            </a:r>
          </a:p>
          <a:p>
            <a:pPr eaLnBrk="0" hangingPunct="0">
              <a:defRPr/>
            </a:pPr>
            <a:r>
              <a:rPr lang="it-IT" sz="44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io ti vedo qui a tremar:</a:t>
            </a:r>
          </a:p>
          <a:p>
            <a:pPr eaLnBrk="0" hangingPunct="0">
              <a:defRPr/>
            </a:pPr>
            <a:r>
              <a:rPr lang="it-IT" sz="44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o Dio beato! </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5693"/>
            <a:ext cx="9144000" cy="6953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395536" y="4077072"/>
            <a:ext cx="4572000" cy="1200329"/>
          </a:xfrm>
          <a:prstGeom prst="rect">
            <a:avLst/>
          </a:prstGeom>
        </p:spPr>
        <p:txBody>
          <a:bodyPr>
            <a:spAutoFit/>
          </a:bodyPr>
          <a:lstStyle/>
          <a:p>
            <a:pPr eaLnBrk="1" hangingPunct="1"/>
            <a:r>
              <a:rPr lang="it-IT" altLang="it-IT" sz="3600" b="1" dirty="0">
                <a:solidFill>
                  <a:srgbClr val="FFFFFF"/>
                </a:solidFill>
                <a:latin typeface="Arial" pitchFamily="34" charset="0"/>
                <a:ea typeface="ＭＳ Ｐゴシック" pitchFamily="34" charset="-128"/>
              </a:rPr>
              <a:t>dove rimase fino alla morte di Erode, </a:t>
            </a:r>
          </a:p>
        </p:txBody>
      </p:sp>
    </p:spTree>
    <p:extLst>
      <p:ext uri="{BB962C8B-B14F-4D97-AF65-F5344CB8AC3E}">
        <p14:creationId xmlns:p14="http://schemas.microsoft.com/office/powerpoint/2010/main" val="26767403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5263"/>
            <a:ext cx="9144000" cy="6662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2286000" y="1608186"/>
            <a:ext cx="4572000" cy="2862322"/>
          </a:xfrm>
          <a:prstGeom prst="rect">
            <a:avLst/>
          </a:prstGeom>
        </p:spPr>
        <p:txBody>
          <a:bodyPr>
            <a:spAutoFit/>
          </a:bodyPr>
          <a:lstStyle/>
          <a:p>
            <a:pPr eaLnBrk="1" hangingPunct="1"/>
            <a:r>
              <a:rPr lang="it-IT" altLang="it-IT" sz="3600" b="1" dirty="0">
                <a:solidFill>
                  <a:srgbClr val="FFFFFF"/>
                </a:solidFill>
                <a:latin typeface="Arial" pitchFamily="34" charset="0"/>
                <a:ea typeface="ＭＳ Ｐゴシック" pitchFamily="34" charset="-128"/>
              </a:rPr>
              <a:t>perché si compisse ciò che era stato detto dal Signore per mezzo del profeta:</a:t>
            </a:r>
          </a:p>
        </p:txBody>
      </p:sp>
    </p:spTree>
    <p:extLst>
      <p:ext uri="{BB962C8B-B14F-4D97-AF65-F5344CB8AC3E}">
        <p14:creationId xmlns:p14="http://schemas.microsoft.com/office/powerpoint/2010/main" val="36933474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5763"/>
            <a:ext cx="12030075" cy="608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2286000" y="3013502"/>
            <a:ext cx="4572000" cy="646331"/>
          </a:xfrm>
          <a:prstGeom prst="rect">
            <a:avLst/>
          </a:prstGeom>
        </p:spPr>
        <p:txBody>
          <a:bodyPr>
            <a:spAutoFit/>
          </a:bodyPr>
          <a:lstStyle/>
          <a:p>
            <a:pPr eaLnBrk="1" hangingPunct="1"/>
            <a:r>
              <a:rPr lang="it-IT" altLang="it-IT" sz="3600" b="1" dirty="0">
                <a:solidFill>
                  <a:srgbClr val="FFFFFF"/>
                </a:solidFill>
                <a:latin typeface="Arial" pitchFamily="34" charset="0"/>
                <a:ea typeface="ＭＳ Ｐゴシック" pitchFamily="34" charset="-128"/>
              </a:rPr>
              <a:t>«</a:t>
            </a:r>
            <a:r>
              <a:rPr lang="it-IT" altLang="it-IT" sz="3600" b="1" dirty="0" err="1">
                <a:solidFill>
                  <a:srgbClr val="FFFFFF"/>
                </a:solidFill>
                <a:latin typeface="Arial" pitchFamily="34" charset="0"/>
                <a:ea typeface="ＭＳ Ｐゴシック" pitchFamily="34" charset="-128"/>
              </a:rPr>
              <a:t>Dall</a:t>
            </a:r>
            <a:r>
              <a:rPr lang="ja-JP" altLang="it-IT" sz="3600" b="1" dirty="0">
                <a:solidFill>
                  <a:srgbClr val="FFFFFF"/>
                </a:solidFill>
                <a:latin typeface="Arial" pitchFamily="34" charset="0"/>
                <a:ea typeface="ＭＳ Ｐゴシック" pitchFamily="34" charset="-128"/>
              </a:rPr>
              <a:t>’</a:t>
            </a:r>
            <a:r>
              <a:rPr lang="it-IT" altLang="ja-JP" sz="3600" b="1" dirty="0">
                <a:solidFill>
                  <a:srgbClr val="FFFFFF"/>
                </a:solidFill>
                <a:latin typeface="Arial" pitchFamily="34" charset="0"/>
                <a:ea typeface="ＭＳ Ｐゴシック" pitchFamily="34" charset="-128"/>
              </a:rPr>
              <a:t>Egitto</a:t>
            </a:r>
            <a:endParaRPr lang="it-IT" altLang="it-IT" sz="3600" b="1" dirty="0">
              <a:solidFill>
                <a:srgbClr val="FFFFFF"/>
              </a:solidFill>
              <a:latin typeface="Arial" pitchFamily="34" charset="0"/>
              <a:ea typeface="ＭＳ Ｐゴシック" pitchFamily="34" charset="-128"/>
            </a:endParaRPr>
          </a:p>
        </p:txBody>
      </p:sp>
    </p:spTree>
    <p:extLst>
      <p:ext uri="{BB962C8B-B14F-4D97-AF65-F5344CB8AC3E}">
        <p14:creationId xmlns:p14="http://schemas.microsoft.com/office/powerpoint/2010/main" val="27621900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7188"/>
            <a:ext cx="10086975" cy="614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467544" y="764704"/>
            <a:ext cx="5596404" cy="646331"/>
          </a:xfrm>
          <a:prstGeom prst="rect">
            <a:avLst/>
          </a:prstGeom>
        </p:spPr>
        <p:txBody>
          <a:bodyPr wrap="none">
            <a:spAutoFit/>
          </a:bodyPr>
          <a:lstStyle/>
          <a:p>
            <a:pPr eaLnBrk="1" hangingPunct="1"/>
            <a:r>
              <a:rPr lang="it-IT" altLang="ja-JP" sz="3600" b="1" dirty="0">
                <a:solidFill>
                  <a:srgbClr val="FFFFFF"/>
                </a:solidFill>
                <a:latin typeface="Arial" pitchFamily="34" charset="0"/>
                <a:ea typeface="ＭＳ Ｐゴシック" pitchFamily="34" charset="-128"/>
              </a:rPr>
              <a:t>ho chiamato mio figlio». </a:t>
            </a:r>
            <a:endParaRPr lang="it-IT" altLang="it-IT" sz="3600" b="1" dirty="0">
              <a:solidFill>
                <a:srgbClr val="FFFFFF"/>
              </a:solidFill>
              <a:latin typeface="Arial" pitchFamily="34" charset="0"/>
              <a:ea typeface="ＭＳ Ｐゴシック" pitchFamily="34" charset="-128"/>
            </a:endParaRPr>
          </a:p>
        </p:txBody>
      </p:sp>
    </p:spTree>
    <p:extLst>
      <p:ext uri="{BB962C8B-B14F-4D97-AF65-F5344CB8AC3E}">
        <p14:creationId xmlns:p14="http://schemas.microsoft.com/office/powerpoint/2010/main" val="2468037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5263"/>
            <a:ext cx="9420225" cy="646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2286000" y="2828836"/>
            <a:ext cx="4572000" cy="2862322"/>
          </a:xfrm>
          <a:prstGeom prst="rect">
            <a:avLst/>
          </a:prstGeom>
        </p:spPr>
        <p:txBody>
          <a:bodyPr>
            <a:spAutoFit/>
          </a:bodyPr>
          <a:lstStyle/>
          <a:p>
            <a:pPr algn="ctr" eaLnBrk="1" hangingPunct="1"/>
            <a:r>
              <a:rPr lang="it-IT" altLang="it-IT" sz="3600" b="1" dirty="0">
                <a:solidFill>
                  <a:srgbClr val="FFFFFF"/>
                </a:solidFill>
                <a:latin typeface="Arial" pitchFamily="34" charset="0"/>
                <a:ea typeface="ＭＳ Ｐゴシック" pitchFamily="34" charset="-128"/>
              </a:rPr>
              <a:t>Morto Erode, ecco, un angelo del Signore apparve in sogno a Giuseppe in Egitto e gli disse:</a:t>
            </a:r>
          </a:p>
        </p:txBody>
      </p:sp>
    </p:spTree>
    <p:extLst>
      <p:ext uri="{BB962C8B-B14F-4D97-AF65-F5344CB8AC3E}">
        <p14:creationId xmlns:p14="http://schemas.microsoft.com/office/powerpoint/2010/main" val="9245912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10658475"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2555776" y="620688"/>
            <a:ext cx="4572000" cy="5078313"/>
          </a:xfrm>
          <a:prstGeom prst="rect">
            <a:avLst/>
          </a:prstGeom>
        </p:spPr>
        <p:txBody>
          <a:bodyPr>
            <a:spAutoFit/>
          </a:bodyPr>
          <a:lstStyle/>
          <a:p>
            <a:pPr algn="ctr" eaLnBrk="1" hangingPunct="1"/>
            <a:r>
              <a:rPr lang="it-IT" altLang="it-IT" sz="3600" b="1" dirty="0">
                <a:solidFill>
                  <a:srgbClr val="FFFFFF"/>
                </a:solidFill>
                <a:latin typeface="Arial" pitchFamily="34" charset="0"/>
                <a:ea typeface="ＭＳ Ｐゴシック" pitchFamily="34" charset="-128"/>
              </a:rPr>
              <a:t>«</a:t>
            </a:r>
            <a:r>
              <a:rPr lang="it-IT" altLang="it-IT" sz="3600" b="1" dirty="0" err="1">
                <a:solidFill>
                  <a:srgbClr val="FFFFFF"/>
                </a:solidFill>
                <a:latin typeface="Arial" pitchFamily="34" charset="0"/>
                <a:ea typeface="ＭＳ Ｐゴシック" pitchFamily="34" charset="-128"/>
              </a:rPr>
              <a:t>Àlzati</a:t>
            </a:r>
            <a:r>
              <a:rPr lang="it-IT" altLang="it-IT" sz="3600" b="1" dirty="0">
                <a:solidFill>
                  <a:srgbClr val="FFFFFF"/>
                </a:solidFill>
                <a:latin typeface="Arial" pitchFamily="34" charset="0"/>
                <a:ea typeface="ＭＳ Ｐゴシック" pitchFamily="34" charset="-128"/>
              </a:rPr>
              <a:t>, prendi con te il bambino e sua madre e va</a:t>
            </a:r>
            <a:r>
              <a:rPr lang="ja-JP" altLang="it-IT" sz="3600" b="1" dirty="0">
                <a:solidFill>
                  <a:srgbClr val="FFFFFF"/>
                </a:solidFill>
                <a:latin typeface="Arial" pitchFamily="34" charset="0"/>
                <a:ea typeface="ＭＳ Ｐゴシック" pitchFamily="34" charset="-128"/>
              </a:rPr>
              <a:t>’</a:t>
            </a:r>
            <a:r>
              <a:rPr lang="it-IT" altLang="ja-JP" sz="3600" b="1" dirty="0">
                <a:solidFill>
                  <a:srgbClr val="FFFFFF"/>
                </a:solidFill>
                <a:latin typeface="Arial" pitchFamily="34" charset="0"/>
                <a:ea typeface="ＭＳ Ｐゴシック" pitchFamily="34" charset="-128"/>
              </a:rPr>
              <a:t> nella terra d</a:t>
            </a:r>
            <a:r>
              <a:rPr lang="ja-JP" altLang="it-IT" sz="3600" b="1" dirty="0">
                <a:solidFill>
                  <a:srgbClr val="FFFFFF"/>
                </a:solidFill>
                <a:latin typeface="Arial" pitchFamily="34" charset="0"/>
                <a:ea typeface="ＭＳ Ｐゴシック" pitchFamily="34" charset="-128"/>
              </a:rPr>
              <a:t>’</a:t>
            </a:r>
            <a:r>
              <a:rPr lang="it-IT" altLang="ja-JP" sz="3600" b="1" dirty="0">
                <a:solidFill>
                  <a:srgbClr val="FFFFFF"/>
                </a:solidFill>
                <a:latin typeface="Arial" pitchFamily="34" charset="0"/>
                <a:ea typeface="ＭＳ Ｐゴシック" pitchFamily="34" charset="-128"/>
              </a:rPr>
              <a:t>Israele; sono morti infatti quelli che cercavano di uccidere il bambino». </a:t>
            </a:r>
            <a:endParaRPr lang="it-IT" altLang="it-IT" sz="3600" b="1" dirty="0">
              <a:solidFill>
                <a:srgbClr val="FFFFFF"/>
              </a:solidFill>
              <a:latin typeface="Arial" pitchFamily="34" charset="0"/>
              <a:ea typeface="ＭＳ Ｐゴシック" pitchFamily="34" charset="-128"/>
            </a:endParaRPr>
          </a:p>
        </p:txBody>
      </p:sp>
    </p:spTree>
    <p:extLst>
      <p:ext uri="{BB962C8B-B14F-4D97-AF65-F5344CB8AC3E}">
        <p14:creationId xmlns:p14="http://schemas.microsoft.com/office/powerpoint/2010/main" val="9560448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9550"/>
            <a:ext cx="10963275" cy="643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5"/>
          <p:cNvSpPr txBox="1">
            <a:spLocks noChangeArrowheads="1"/>
          </p:cNvSpPr>
          <p:nvPr/>
        </p:nvSpPr>
        <p:spPr bwMode="auto">
          <a:xfrm>
            <a:off x="4499992" y="1243969"/>
            <a:ext cx="321468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1"/>
                </a:solidFill>
                <a:latin typeface="Arial" pitchFamily="34" charset="0"/>
                <a:ea typeface="ＭＳ Ｐゴシック" pitchFamily="34" charset="-128"/>
              </a:defRPr>
            </a:lvl1pPr>
            <a:lvl2pPr marL="742950" indent="-285750" eaLnBrk="0" hangingPunct="0">
              <a:defRPr sz="4400" b="1">
                <a:solidFill>
                  <a:schemeClr val="bg1"/>
                </a:solidFill>
                <a:latin typeface="Arial" pitchFamily="34" charset="0"/>
                <a:ea typeface="ＭＳ Ｐゴシック" pitchFamily="34" charset="-128"/>
              </a:defRPr>
            </a:lvl2pPr>
            <a:lvl3pPr marL="1143000" indent="-228600" eaLnBrk="0" hangingPunct="0">
              <a:defRPr sz="4400" b="1">
                <a:solidFill>
                  <a:schemeClr val="bg1"/>
                </a:solidFill>
                <a:latin typeface="Arial" pitchFamily="34" charset="0"/>
                <a:ea typeface="ＭＳ Ｐゴシック" pitchFamily="34" charset="-128"/>
              </a:defRPr>
            </a:lvl3pPr>
            <a:lvl4pPr marL="1600200" indent="-228600" eaLnBrk="0" hangingPunct="0">
              <a:defRPr sz="4400" b="1">
                <a:solidFill>
                  <a:schemeClr val="bg1"/>
                </a:solidFill>
                <a:latin typeface="Arial" pitchFamily="34" charset="0"/>
                <a:ea typeface="ＭＳ Ｐゴシック" pitchFamily="34" charset="-128"/>
              </a:defRPr>
            </a:lvl4pPr>
            <a:lvl5pPr marL="2057400" indent="-228600" eaLnBrk="0" hangingPunct="0">
              <a:defRPr sz="4400" b="1">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9pPr>
          </a:lstStyle>
          <a:p>
            <a:pPr eaLnBrk="1" hangingPunct="1"/>
            <a:r>
              <a:rPr lang="it-IT" altLang="it-IT" sz="3600" dirty="0" smtClean="0">
                <a:solidFill>
                  <a:srgbClr val="FFFFFF"/>
                </a:solidFill>
              </a:rPr>
              <a:t>Egli si alzò, prese il bambino e sua </a:t>
            </a:r>
            <a:r>
              <a:rPr lang="it-IT" altLang="it-IT" sz="3600" dirty="0" smtClean="0">
                <a:solidFill>
                  <a:srgbClr val="FFFFFF"/>
                </a:solidFill>
              </a:rPr>
              <a:t>madre</a:t>
            </a:r>
            <a:endParaRPr lang="it-IT" altLang="it-IT" sz="3600" dirty="0" smtClean="0">
              <a:solidFill>
                <a:srgbClr val="FFFFFF"/>
              </a:solidFill>
            </a:endParaRPr>
          </a:p>
        </p:txBody>
      </p:sp>
    </p:spTree>
    <p:extLst>
      <p:ext uri="{BB962C8B-B14F-4D97-AF65-F5344CB8AC3E}">
        <p14:creationId xmlns:p14="http://schemas.microsoft.com/office/powerpoint/2010/main" val="3115811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1077277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179512" y="476672"/>
            <a:ext cx="6700873" cy="646331"/>
          </a:xfrm>
          <a:prstGeom prst="rect">
            <a:avLst/>
          </a:prstGeom>
        </p:spPr>
        <p:txBody>
          <a:bodyPr wrap="none">
            <a:spAutoFit/>
          </a:bodyPr>
          <a:lstStyle/>
          <a:p>
            <a:pPr eaLnBrk="1" hangingPunct="1"/>
            <a:r>
              <a:rPr lang="it-IT" altLang="it-IT" sz="3600" b="1" dirty="0">
                <a:solidFill>
                  <a:srgbClr val="FFFFFF"/>
                </a:solidFill>
                <a:latin typeface="Arial" pitchFamily="34" charset="0"/>
                <a:ea typeface="ＭＳ Ｐゴシック" pitchFamily="34" charset="-128"/>
              </a:rPr>
              <a:t>ed entrò nella terra d</a:t>
            </a:r>
            <a:r>
              <a:rPr lang="ja-JP" altLang="it-IT" sz="3600" b="1" dirty="0">
                <a:solidFill>
                  <a:srgbClr val="FFFFFF"/>
                </a:solidFill>
                <a:latin typeface="Arial" pitchFamily="34" charset="0"/>
                <a:ea typeface="ＭＳ Ｐゴシック" pitchFamily="34" charset="-128"/>
              </a:rPr>
              <a:t>’</a:t>
            </a:r>
            <a:r>
              <a:rPr lang="it-IT" altLang="ja-JP" sz="3600" b="1" dirty="0">
                <a:solidFill>
                  <a:srgbClr val="FFFFFF"/>
                </a:solidFill>
                <a:latin typeface="Arial" pitchFamily="34" charset="0"/>
                <a:ea typeface="ＭＳ Ｐゴシック" pitchFamily="34" charset="-128"/>
              </a:rPr>
              <a:t>Israele. </a:t>
            </a:r>
            <a:endParaRPr lang="it-IT" altLang="it-IT" sz="3600" b="1" dirty="0">
              <a:solidFill>
                <a:srgbClr val="FFFFFF"/>
              </a:solidFill>
              <a:latin typeface="Arial" pitchFamily="34" charset="0"/>
              <a:ea typeface="ＭＳ Ｐゴシック" pitchFamily="34" charset="-128"/>
            </a:endParaRPr>
          </a:p>
        </p:txBody>
      </p:sp>
    </p:spTree>
    <p:extLst>
      <p:ext uri="{BB962C8B-B14F-4D97-AF65-F5344CB8AC3E}">
        <p14:creationId xmlns:p14="http://schemas.microsoft.com/office/powerpoint/2010/main" val="4863612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2888"/>
            <a:ext cx="12011025" cy="637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5"/>
          <p:cNvSpPr txBox="1">
            <a:spLocks noChangeArrowheads="1"/>
          </p:cNvSpPr>
          <p:nvPr/>
        </p:nvSpPr>
        <p:spPr bwMode="auto">
          <a:xfrm>
            <a:off x="1907704" y="764704"/>
            <a:ext cx="3571875"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1"/>
                </a:solidFill>
                <a:latin typeface="Arial" pitchFamily="34" charset="0"/>
                <a:ea typeface="ＭＳ Ｐゴシック" pitchFamily="34" charset="-128"/>
              </a:defRPr>
            </a:lvl1pPr>
            <a:lvl2pPr marL="742950" indent="-285750" eaLnBrk="0" hangingPunct="0">
              <a:defRPr sz="4400" b="1">
                <a:solidFill>
                  <a:schemeClr val="bg1"/>
                </a:solidFill>
                <a:latin typeface="Arial" pitchFamily="34" charset="0"/>
                <a:ea typeface="ＭＳ Ｐゴシック" pitchFamily="34" charset="-128"/>
              </a:defRPr>
            </a:lvl2pPr>
            <a:lvl3pPr marL="1143000" indent="-228600" eaLnBrk="0" hangingPunct="0">
              <a:defRPr sz="4400" b="1">
                <a:solidFill>
                  <a:schemeClr val="bg1"/>
                </a:solidFill>
                <a:latin typeface="Arial" pitchFamily="34" charset="0"/>
                <a:ea typeface="ＭＳ Ｐゴシック" pitchFamily="34" charset="-128"/>
              </a:defRPr>
            </a:lvl3pPr>
            <a:lvl4pPr marL="1600200" indent="-228600" eaLnBrk="0" hangingPunct="0">
              <a:defRPr sz="4400" b="1">
                <a:solidFill>
                  <a:schemeClr val="bg1"/>
                </a:solidFill>
                <a:latin typeface="Arial" pitchFamily="34" charset="0"/>
                <a:ea typeface="ＭＳ Ｐゴシック" pitchFamily="34" charset="-128"/>
              </a:defRPr>
            </a:lvl4pPr>
            <a:lvl5pPr marL="2057400" indent="-228600" eaLnBrk="0" hangingPunct="0">
              <a:defRPr sz="4400" b="1">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9pPr>
          </a:lstStyle>
          <a:p>
            <a:pPr eaLnBrk="1" hangingPunct="1"/>
            <a:r>
              <a:rPr lang="it-IT" altLang="it-IT" sz="3600" dirty="0" smtClean="0">
                <a:solidFill>
                  <a:srgbClr val="FFFFFF"/>
                </a:solidFill>
              </a:rPr>
              <a:t>Ma, quando venne a sapere che nella Giudea regnava Archelao al posto di suo padre Erode, </a:t>
            </a:r>
          </a:p>
        </p:txBody>
      </p:sp>
    </p:spTree>
    <p:extLst>
      <p:ext uri="{BB962C8B-B14F-4D97-AF65-F5344CB8AC3E}">
        <p14:creationId xmlns:p14="http://schemas.microsoft.com/office/powerpoint/2010/main" val="12995535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0"/>
            <a:ext cx="10925175"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2987824" y="3933056"/>
            <a:ext cx="5211683" cy="646331"/>
          </a:xfrm>
          <a:prstGeom prst="rect">
            <a:avLst/>
          </a:prstGeom>
        </p:spPr>
        <p:txBody>
          <a:bodyPr wrap="none">
            <a:spAutoFit/>
          </a:bodyPr>
          <a:lstStyle/>
          <a:p>
            <a:pPr eaLnBrk="1" hangingPunct="1"/>
            <a:r>
              <a:rPr lang="it-IT" altLang="it-IT" sz="3600" b="1" dirty="0">
                <a:solidFill>
                  <a:srgbClr val="FFFFFF"/>
                </a:solidFill>
                <a:latin typeface="Arial" pitchFamily="34" charset="0"/>
                <a:ea typeface="ＭＳ Ｐゴシック" pitchFamily="34" charset="-128"/>
              </a:rPr>
              <a:t>ebbe paura di andarvi. </a:t>
            </a:r>
          </a:p>
        </p:txBody>
      </p:sp>
    </p:spTree>
    <p:extLst>
      <p:ext uri="{BB962C8B-B14F-4D97-AF65-F5344CB8AC3E}">
        <p14:creationId xmlns:p14="http://schemas.microsoft.com/office/powerpoint/2010/main" val="145696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8" descr="Diapositiva7"/>
          <p:cNvPicPr>
            <a:picLocks noChangeAspect="1" noChangeArrowheads="1"/>
          </p:cNvPicPr>
          <p:nvPr/>
        </p:nvPicPr>
        <p:blipFill>
          <a:blip r:embed="rId2"/>
          <a:srcRect/>
          <a:stretch>
            <a:fillRect/>
          </a:stretch>
        </p:blipFill>
        <p:spPr bwMode="auto">
          <a:xfrm>
            <a:off x="0" y="0"/>
            <a:ext cx="9144000" cy="6859588"/>
          </a:xfrm>
          <a:prstGeom prst="rect">
            <a:avLst/>
          </a:prstGeom>
          <a:noFill/>
          <a:ln w="9525">
            <a:noFill/>
            <a:miter lim="800000"/>
            <a:headEnd/>
            <a:tailEnd/>
          </a:ln>
        </p:spPr>
      </p:pic>
      <p:sp>
        <p:nvSpPr>
          <p:cNvPr id="428033" name="Rectangle 1"/>
          <p:cNvSpPr>
            <a:spLocks noChangeArrowheads="1"/>
          </p:cNvSpPr>
          <p:nvPr/>
        </p:nvSpPr>
        <p:spPr bwMode="auto">
          <a:xfrm>
            <a:off x="1571604" y="0"/>
            <a:ext cx="5715041" cy="1446550"/>
          </a:xfrm>
          <a:prstGeom prst="rect">
            <a:avLst/>
          </a:prstGeom>
          <a:solidFill>
            <a:srgbClr val="FFFFFF">
              <a:alpha val="69804"/>
            </a:srgbClr>
          </a:solidFill>
          <a:effectLst>
            <a:softEdge rad="63500"/>
          </a:effectLst>
        </p:spPr>
        <p:txBody>
          <a:bodyPr>
            <a:spAutoFit/>
          </a:bodyPr>
          <a:lstStyle/>
          <a:p>
            <a:pPr algn="ctr" eaLnBrk="0" hangingPunct="0">
              <a:defRPr/>
            </a:pPr>
            <a:r>
              <a:rPr lang="it-IT" sz="44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Ah, quanto ti costò </a:t>
            </a:r>
          </a:p>
          <a:p>
            <a:pPr algn="ctr" eaLnBrk="0" hangingPunct="0">
              <a:defRPr/>
            </a:pPr>
            <a:r>
              <a:rPr lang="it-IT" sz="44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l'avermi amato. </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576" y="1461"/>
            <a:ext cx="9886950" cy="6856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5"/>
          <p:cNvSpPr txBox="1">
            <a:spLocks noChangeArrowheads="1"/>
          </p:cNvSpPr>
          <p:nvPr/>
        </p:nvSpPr>
        <p:spPr bwMode="auto">
          <a:xfrm>
            <a:off x="5292080" y="116632"/>
            <a:ext cx="3500438"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1"/>
                </a:solidFill>
                <a:latin typeface="Arial" pitchFamily="34" charset="0"/>
                <a:ea typeface="ＭＳ Ｐゴシック" pitchFamily="34" charset="-128"/>
              </a:defRPr>
            </a:lvl1pPr>
            <a:lvl2pPr marL="742950" indent="-285750" eaLnBrk="0" hangingPunct="0">
              <a:defRPr sz="4400" b="1">
                <a:solidFill>
                  <a:schemeClr val="bg1"/>
                </a:solidFill>
                <a:latin typeface="Arial" pitchFamily="34" charset="0"/>
                <a:ea typeface="ＭＳ Ｐゴシック" pitchFamily="34" charset="-128"/>
              </a:defRPr>
            </a:lvl2pPr>
            <a:lvl3pPr marL="1143000" indent="-228600" eaLnBrk="0" hangingPunct="0">
              <a:defRPr sz="4400" b="1">
                <a:solidFill>
                  <a:schemeClr val="bg1"/>
                </a:solidFill>
                <a:latin typeface="Arial" pitchFamily="34" charset="0"/>
                <a:ea typeface="ＭＳ Ｐゴシック" pitchFamily="34" charset="-128"/>
              </a:defRPr>
            </a:lvl3pPr>
            <a:lvl4pPr marL="1600200" indent="-228600" eaLnBrk="0" hangingPunct="0">
              <a:defRPr sz="4400" b="1">
                <a:solidFill>
                  <a:schemeClr val="bg1"/>
                </a:solidFill>
                <a:latin typeface="Arial" pitchFamily="34" charset="0"/>
                <a:ea typeface="ＭＳ Ｐゴシック" pitchFamily="34" charset="-128"/>
              </a:defRPr>
            </a:lvl4pPr>
            <a:lvl5pPr marL="2057400" indent="-228600" eaLnBrk="0" hangingPunct="0">
              <a:defRPr sz="4400" b="1">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9pPr>
          </a:lstStyle>
          <a:p>
            <a:pPr eaLnBrk="1" hangingPunct="1"/>
            <a:r>
              <a:rPr lang="it-IT" altLang="it-IT" sz="3600" dirty="0" smtClean="0">
                <a:solidFill>
                  <a:srgbClr val="FFFFFF"/>
                </a:solidFill>
              </a:rPr>
              <a:t>Avvertito poi in sogno, si ritirò nella regione della Galilea</a:t>
            </a:r>
          </a:p>
        </p:txBody>
      </p:sp>
    </p:spTree>
    <p:extLst>
      <p:ext uri="{BB962C8B-B14F-4D97-AF65-F5344CB8AC3E}">
        <p14:creationId xmlns:p14="http://schemas.microsoft.com/office/powerpoint/2010/main" val="2040658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4818" b="2851"/>
          <a:stretch/>
        </p:blipFill>
        <p:spPr bwMode="auto">
          <a:xfrm>
            <a:off x="1" y="166688"/>
            <a:ext cx="9144000" cy="6691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5"/>
          <p:cNvSpPr txBox="1">
            <a:spLocks noChangeArrowheads="1"/>
          </p:cNvSpPr>
          <p:nvPr/>
        </p:nvSpPr>
        <p:spPr bwMode="auto">
          <a:xfrm>
            <a:off x="0" y="5445125"/>
            <a:ext cx="9144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1"/>
                </a:solidFill>
                <a:latin typeface="Arial" pitchFamily="34" charset="0"/>
                <a:ea typeface="ＭＳ Ｐゴシック" pitchFamily="34" charset="-128"/>
              </a:defRPr>
            </a:lvl1pPr>
            <a:lvl2pPr marL="742950" indent="-285750" eaLnBrk="0" hangingPunct="0">
              <a:defRPr sz="4400" b="1">
                <a:solidFill>
                  <a:schemeClr val="bg1"/>
                </a:solidFill>
                <a:latin typeface="Arial" pitchFamily="34" charset="0"/>
                <a:ea typeface="ＭＳ Ｐゴシック" pitchFamily="34" charset="-128"/>
              </a:defRPr>
            </a:lvl2pPr>
            <a:lvl3pPr marL="1143000" indent="-228600" eaLnBrk="0" hangingPunct="0">
              <a:defRPr sz="4400" b="1">
                <a:solidFill>
                  <a:schemeClr val="bg1"/>
                </a:solidFill>
                <a:latin typeface="Arial" pitchFamily="34" charset="0"/>
                <a:ea typeface="ＭＳ Ｐゴシック" pitchFamily="34" charset="-128"/>
              </a:defRPr>
            </a:lvl3pPr>
            <a:lvl4pPr marL="1600200" indent="-228600" eaLnBrk="0" hangingPunct="0">
              <a:defRPr sz="4400" b="1">
                <a:solidFill>
                  <a:schemeClr val="bg1"/>
                </a:solidFill>
                <a:latin typeface="Arial" pitchFamily="34" charset="0"/>
                <a:ea typeface="ＭＳ Ｐゴシック" pitchFamily="34" charset="-128"/>
              </a:defRPr>
            </a:lvl4pPr>
            <a:lvl5pPr marL="2057400" indent="-228600" eaLnBrk="0" hangingPunct="0">
              <a:defRPr sz="4400" b="1">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9pPr>
          </a:lstStyle>
          <a:p>
            <a:pPr algn="ctr" eaLnBrk="1" hangingPunct="1"/>
            <a:r>
              <a:rPr lang="it-IT" altLang="it-IT" sz="3600" dirty="0" smtClean="0">
                <a:solidFill>
                  <a:srgbClr val="FFFFFF"/>
                </a:solidFill>
              </a:rPr>
              <a:t>e andò ad abitare in una città chiamata </a:t>
            </a:r>
            <a:r>
              <a:rPr lang="it-IT" altLang="it-IT" sz="3600" dirty="0" err="1" smtClean="0">
                <a:solidFill>
                  <a:srgbClr val="FFFFFF"/>
                </a:solidFill>
              </a:rPr>
              <a:t>Nàzaret</a:t>
            </a:r>
            <a:r>
              <a:rPr lang="it-IT" altLang="it-IT" sz="3600" dirty="0" smtClean="0">
                <a:solidFill>
                  <a:srgbClr val="FFFFFF"/>
                </a:solidFill>
              </a:rPr>
              <a:t>, </a:t>
            </a:r>
          </a:p>
        </p:txBody>
      </p:sp>
    </p:spTree>
    <p:extLst>
      <p:ext uri="{BB962C8B-B14F-4D97-AF65-F5344CB8AC3E}">
        <p14:creationId xmlns:p14="http://schemas.microsoft.com/office/powerpoint/2010/main" val="389584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0525"/>
            <a:ext cx="11144250" cy="607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5"/>
          <p:cNvSpPr txBox="1">
            <a:spLocks noChangeArrowheads="1"/>
          </p:cNvSpPr>
          <p:nvPr/>
        </p:nvSpPr>
        <p:spPr bwMode="auto">
          <a:xfrm>
            <a:off x="395536" y="764704"/>
            <a:ext cx="371475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1"/>
                </a:solidFill>
                <a:latin typeface="Arial" pitchFamily="34" charset="0"/>
                <a:ea typeface="ＭＳ Ｐゴシック" pitchFamily="34" charset="-128"/>
              </a:defRPr>
            </a:lvl1pPr>
            <a:lvl2pPr marL="742950" indent="-285750" eaLnBrk="0" hangingPunct="0">
              <a:defRPr sz="4400" b="1">
                <a:solidFill>
                  <a:schemeClr val="bg1"/>
                </a:solidFill>
                <a:latin typeface="Arial" pitchFamily="34" charset="0"/>
                <a:ea typeface="ＭＳ Ｐゴシック" pitchFamily="34" charset="-128"/>
              </a:defRPr>
            </a:lvl2pPr>
            <a:lvl3pPr marL="1143000" indent="-228600" eaLnBrk="0" hangingPunct="0">
              <a:defRPr sz="4400" b="1">
                <a:solidFill>
                  <a:schemeClr val="bg1"/>
                </a:solidFill>
                <a:latin typeface="Arial" pitchFamily="34" charset="0"/>
                <a:ea typeface="ＭＳ Ｐゴシック" pitchFamily="34" charset="-128"/>
              </a:defRPr>
            </a:lvl3pPr>
            <a:lvl4pPr marL="1600200" indent="-228600" eaLnBrk="0" hangingPunct="0">
              <a:defRPr sz="4400" b="1">
                <a:solidFill>
                  <a:schemeClr val="bg1"/>
                </a:solidFill>
                <a:latin typeface="Arial" pitchFamily="34" charset="0"/>
                <a:ea typeface="ＭＳ Ｐゴシック" pitchFamily="34" charset="-128"/>
              </a:defRPr>
            </a:lvl4pPr>
            <a:lvl5pPr marL="2057400" indent="-228600" eaLnBrk="0" hangingPunct="0">
              <a:defRPr sz="4400" b="1">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4400" b="1">
                <a:solidFill>
                  <a:schemeClr val="bg1"/>
                </a:solidFill>
                <a:latin typeface="Arial" pitchFamily="34" charset="0"/>
                <a:ea typeface="ＭＳ Ｐゴシック" pitchFamily="34" charset="-128"/>
              </a:defRPr>
            </a:lvl9pPr>
          </a:lstStyle>
          <a:p>
            <a:pPr eaLnBrk="1" hangingPunct="1"/>
            <a:r>
              <a:rPr lang="it-IT" altLang="it-IT" sz="3600" dirty="0" smtClean="0">
                <a:solidFill>
                  <a:srgbClr val="FFFFFF"/>
                </a:solidFill>
              </a:rPr>
              <a:t>perché si compisse ciò che era stato detto per mezzo dei profeti</a:t>
            </a:r>
            <a:r>
              <a:rPr lang="it-IT" altLang="it-IT" sz="3600" dirty="0" smtClean="0">
                <a:solidFill>
                  <a:srgbClr val="FFFFFF"/>
                </a:solidFill>
              </a:rPr>
              <a:t>:</a:t>
            </a:r>
            <a:endParaRPr lang="it-IT" altLang="it-IT" sz="3600" dirty="0" smtClean="0">
              <a:solidFill>
                <a:srgbClr val="FFFFFF"/>
              </a:solidFill>
            </a:endParaRPr>
          </a:p>
        </p:txBody>
      </p:sp>
    </p:spTree>
    <p:extLst>
      <p:ext uri="{BB962C8B-B14F-4D97-AF65-F5344CB8AC3E}">
        <p14:creationId xmlns:p14="http://schemas.microsoft.com/office/powerpoint/2010/main" val="33395460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50"/>
            <a:ext cx="10677525" cy="651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2339752" y="3933056"/>
            <a:ext cx="6186309" cy="646331"/>
          </a:xfrm>
          <a:prstGeom prst="rect">
            <a:avLst/>
          </a:prstGeom>
        </p:spPr>
        <p:txBody>
          <a:bodyPr wrap="none">
            <a:spAutoFit/>
          </a:bodyPr>
          <a:lstStyle/>
          <a:p>
            <a:pPr eaLnBrk="1" hangingPunct="1"/>
            <a:r>
              <a:rPr lang="it-IT" altLang="it-IT" sz="3600" b="1" dirty="0">
                <a:solidFill>
                  <a:srgbClr val="FFFFFF"/>
                </a:solidFill>
                <a:latin typeface="Arial" pitchFamily="34" charset="0"/>
                <a:ea typeface="ＭＳ Ｐゴシック" pitchFamily="34" charset="-128"/>
              </a:rPr>
              <a:t>«Sarà chiamato Nazareno».</a:t>
            </a:r>
          </a:p>
        </p:txBody>
      </p:sp>
    </p:spTree>
    <p:extLst>
      <p:ext uri="{BB962C8B-B14F-4D97-AF65-F5344CB8AC3E}">
        <p14:creationId xmlns:p14="http://schemas.microsoft.com/office/powerpoint/2010/main" val="284117695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2" descr="http://tillilh9821.altervista.org/albums/userpics/10001/nativity%7E0.jpg"/>
          <p:cNvPicPr>
            <a:picLocks noChangeAspect="1" noChangeArrowheads="1"/>
          </p:cNvPicPr>
          <p:nvPr/>
        </p:nvPicPr>
        <p:blipFill>
          <a:blip r:embed="rId2"/>
          <a:srcRect/>
          <a:stretch>
            <a:fillRect/>
          </a:stretch>
        </p:blipFill>
        <p:spPr bwMode="auto">
          <a:xfrm>
            <a:off x="0" y="0"/>
            <a:ext cx="5357813" cy="6858000"/>
          </a:xfrm>
          <a:prstGeom prst="rect">
            <a:avLst/>
          </a:prstGeom>
          <a:noFill/>
          <a:ln w="9525">
            <a:noFill/>
            <a:miter lim="800000"/>
            <a:headEnd/>
            <a:tailEnd/>
          </a:ln>
        </p:spPr>
      </p:pic>
      <p:sp>
        <p:nvSpPr>
          <p:cNvPr id="61443" name="WordArt 5"/>
          <p:cNvSpPr>
            <a:spLocks noChangeArrowheads="1" noChangeShapeType="1" noTextEdit="1"/>
          </p:cNvSpPr>
          <p:nvPr/>
        </p:nvSpPr>
        <p:spPr bwMode="auto">
          <a:xfrm>
            <a:off x="0" y="5810250"/>
            <a:ext cx="9144000" cy="104775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pt-BR"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rPr>
              <a:t>Lode a te, o Cristo.</a:t>
            </a:r>
            <a:endParaRPr lang="it-IT"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endParaRPr>
          </a:p>
        </p:txBody>
      </p:sp>
      <p:sp>
        <p:nvSpPr>
          <p:cNvPr id="61444" name="WordArt 6"/>
          <p:cNvSpPr>
            <a:spLocks noChangeArrowheads="1" noChangeShapeType="1" noTextEdit="1"/>
          </p:cNvSpPr>
          <p:nvPr/>
        </p:nvSpPr>
        <p:spPr bwMode="auto">
          <a:xfrm>
            <a:off x="5429250" y="214313"/>
            <a:ext cx="3524250" cy="5300662"/>
          </a:xfrm>
          <a:prstGeom prst="rect">
            <a:avLst/>
          </a:prstGeom>
        </p:spPr>
        <p:txBody>
          <a:bodyPr wrap="none" fromWordArt="1">
            <a:prstTxWarp prst="textPlain">
              <a:avLst>
                <a:gd name="adj" fmla="val 50000"/>
              </a:avLst>
            </a:prstTxWarp>
          </a:bodyPr>
          <a:lstStyle/>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Parola</a:t>
            </a:r>
          </a:p>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del</a:t>
            </a:r>
          </a:p>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Signore.</a:t>
            </a:r>
          </a:p>
        </p:txBody>
      </p:sp>
    </p:spTree>
  </p:cSld>
  <p:clrMapOvr>
    <a:masterClrMapping/>
  </p:clrMapOvr>
  <p:transition spd="med">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500063"/>
            <a:ext cx="8715375" cy="3354387"/>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Credo in un solo Dio, </a:t>
            </a:r>
          </a:p>
          <a:p>
            <a:pPr eaLnBrk="0" fontAlgn="auto" hangingPunct="0">
              <a:spcBef>
                <a:spcPts val="0"/>
              </a:spcBef>
              <a:spcAft>
                <a:spcPts val="0"/>
              </a:spcAft>
              <a:defRPr/>
            </a:pPr>
            <a:endParaRPr lang="it-IT" sz="4000" b="1" dirty="0">
              <a:solidFill>
                <a:prstClr val="black"/>
              </a:solidFill>
              <a:effectLst>
                <a:outerShdw blurRad="38100" dist="38100" dir="2700000" algn="tl">
                  <a:srgbClr val="000000">
                    <a:alpha val="43137"/>
                  </a:srgbClr>
                </a:outerShdw>
              </a:effectLst>
              <a:latin typeface="+mn-lt"/>
              <a:cs typeface="+mn-cs"/>
            </a:endParaRP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Padre onnipotente,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creatore del cielo e della terra,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di tutte le cose visibili e invisibili. </a:t>
            </a:r>
          </a:p>
          <a:p>
            <a:pPr eaLnBrk="0" fontAlgn="auto" hangingPunct="0">
              <a:spcBef>
                <a:spcPts val="0"/>
              </a:spcBef>
              <a:spcAft>
                <a:spcPts val="0"/>
              </a:spcAft>
              <a:defRPr/>
            </a:pPr>
            <a:endParaRPr lang="it-IT" sz="1200" b="1" dirty="0">
              <a:solidFill>
                <a:prstClr val="black"/>
              </a:solidFill>
              <a:effectLst>
                <a:outerShdw blurRad="38100" dist="38100" dir="2700000" algn="tl">
                  <a:srgbClr val="000000">
                    <a:alpha val="43137"/>
                  </a:srgbClr>
                </a:outerShdw>
              </a:effectLst>
              <a:latin typeface="+mn-lt"/>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142875"/>
            <a:ext cx="8786812" cy="5632450"/>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Credo in un solo Signore, Gesù Cristo, unigenito Figlio di Dio,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nato dal Padre prima di tutti i secoli: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Dio da Dio, Luce da Luce,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Dio vero da Dio vero,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generato, non creato,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della stessa sostanza del Padre;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per mezzo di lui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tutte le cose sono state create. </a:t>
            </a:r>
            <a:endParaRPr lang="it-IT" sz="4000" dirty="0">
              <a:solidFill>
                <a:prstClr val="black"/>
              </a:solidFill>
              <a:effectLst>
                <a:outerShdw blurRad="38100" dist="38100" dir="2700000" algn="tl">
                  <a:srgbClr val="000000">
                    <a:alpha val="43137"/>
                  </a:srgbClr>
                </a:outerShdw>
              </a:effectLst>
              <a:latin typeface="Calibri"/>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750" y="0"/>
            <a:ext cx="8858250" cy="6862763"/>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Per noi uomini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e per la nostra salvezza discese dal cielo, e </a:t>
            </a:r>
            <a:r>
              <a:rPr lang="it-IT" sz="4000" b="1" u="sng" dirty="0">
                <a:solidFill>
                  <a:prstClr val="black"/>
                </a:solidFill>
                <a:effectLst>
                  <a:outerShdw blurRad="38100" dist="38100" dir="2700000" algn="tl">
                    <a:srgbClr val="000000">
                      <a:alpha val="43137"/>
                    </a:srgbClr>
                  </a:outerShdw>
                </a:effectLst>
                <a:latin typeface="+mn-lt"/>
                <a:cs typeface="+mn-cs"/>
              </a:rPr>
              <a:t>per opera dello Spirito santo </a:t>
            </a:r>
          </a:p>
          <a:p>
            <a:pPr eaLnBrk="0" fontAlgn="auto" hangingPunct="0">
              <a:spcBef>
                <a:spcPts val="0"/>
              </a:spcBef>
              <a:spcAft>
                <a:spcPts val="0"/>
              </a:spcAft>
              <a:defRPr/>
            </a:pPr>
            <a:r>
              <a:rPr lang="it-IT" sz="4000" b="1" u="sng" dirty="0">
                <a:solidFill>
                  <a:prstClr val="black"/>
                </a:solidFill>
                <a:effectLst>
                  <a:outerShdw blurRad="38100" dist="38100" dir="2700000" algn="tl">
                    <a:srgbClr val="000000">
                      <a:alpha val="43137"/>
                    </a:srgbClr>
                  </a:outerShdw>
                </a:effectLst>
                <a:latin typeface="+mn-lt"/>
                <a:cs typeface="+mn-cs"/>
              </a:rPr>
              <a:t>si è incarnato </a:t>
            </a:r>
          </a:p>
          <a:p>
            <a:pPr eaLnBrk="0" fontAlgn="auto" hangingPunct="0">
              <a:spcBef>
                <a:spcPts val="0"/>
              </a:spcBef>
              <a:spcAft>
                <a:spcPts val="0"/>
              </a:spcAft>
              <a:defRPr/>
            </a:pPr>
            <a:r>
              <a:rPr lang="it-IT" sz="4000" b="1" u="sng" dirty="0">
                <a:solidFill>
                  <a:prstClr val="black"/>
                </a:solidFill>
                <a:effectLst>
                  <a:outerShdw blurRad="38100" dist="38100" dir="2700000" algn="tl">
                    <a:srgbClr val="000000">
                      <a:alpha val="43137"/>
                    </a:srgbClr>
                  </a:outerShdw>
                </a:effectLst>
                <a:latin typeface="+mn-lt"/>
                <a:cs typeface="+mn-cs"/>
              </a:rPr>
              <a:t>nel seno della vergine Maria </a:t>
            </a:r>
          </a:p>
          <a:p>
            <a:pPr eaLnBrk="0" fontAlgn="auto" hangingPunct="0">
              <a:spcBef>
                <a:spcPts val="0"/>
              </a:spcBef>
              <a:spcAft>
                <a:spcPts val="0"/>
              </a:spcAft>
              <a:defRPr/>
            </a:pPr>
            <a:r>
              <a:rPr lang="it-IT" sz="4000" b="1" u="sng" dirty="0">
                <a:solidFill>
                  <a:prstClr val="black"/>
                </a:solidFill>
                <a:effectLst>
                  <a:outerShdw blurRad="38100" dist="38100" dir="2700000" algn="tl">
                    <a:srgbClr val="000000">
                      <a:alpha val="43137"/>
                    </a:srgbClr>
                  </a:outerShdw>
                </a:effectLst>
                <a:latin typeface="+mn-lt"/>
                <a:cs typeface="+mn-cs"/>
              </a:rPr>
              <a:t>e si è fatto uomo</a:t>
            </a:r>
            <a:r>
              <a:rPr lang="it-IT" sz="4000" b="1" dirty="0">
                <a:solidFill>
                  <a:prstClr val="black"/>
                </a:solidFill>
                <a:effectLst>
                  <a:outerShdw blurRad="38100" dist="38100" dir="2700000" algn="tl">
                    <a:srgbClr val="000000">
                      <a:alpha val="43137"/>
                    </a:srgbClr>
                  </a:outerShdw>
                </a:effectLst>
                <a:latin typeface="+mn-lt"/>
                <a:cs typeface="+mn-cs"/>
              </a:rPr>
              <a:t>.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Fu crocifisso per noi sotto Ponzio Pilato, morì e fu sepolto.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Il terzo giorno è risuscitato,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secondo le Scritture, è salito al cielo, siede alla destra del Padre. </a:t>
            </a:r>
            <a:endParaRPr lang="it-IT" dirty="0">
              <a:latin typeface="+mn-lt"/>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857250"/>
            <a:ext cx="8715375" cy="1938338"/>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E di nuovo verrà, nella gloria,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per giudicare i vivi e i morti,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e il suo regno non avrà fine. </a:t>
            </a:r>
            <a:endParaRPr lang="it-IT" dirty="0">
              <a:solidFill>
                <a:prstClr val="black"/>
              </a:solidFill>
              <a:latin typeface="Calibri"/>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natività"/>
          <p:cNvPicPr>
            <a:picLocks noChangeAspect="1" noChangeArrowheads="1"/>
          </p:cNvPicPr>
          <p:nvPr/>
        </p:nvPicPr>
        <p:blipFill>
          <a:blip r:embed="rId2"/>
          <a:srcRect/>
          <a:stretch>
            <a:fillRect/>
          </a:stretch>
        </p:blipFill>
        <p:spPr bwMode="auto">
          <a:xfrm>
            <a:off x="0" y="0"/>
            <a:ext cx="9144000" cy="6972300"/>
          </a:xfrm>
          <a:prstGeom prst="rect">
            <a:avLst/>
          </a:prstGeom>
          <a:noFill/>
          <a:ln w="9525">
            <a:noFill/>
            <a:miter lim="800000"/>
            <a:headEnd/>
            <a:tailEnd/>
          </a:ln>
        </p:spPr>
      </p:pic>
      <p:sp>
        <p:nvSpPr>
          <p:cNvPr id="428033" name="Rectangle 1"/>
          <p:cNvSpPr>
            <a:spLocks noChangeArrowheads="1"/>
          </p:cNvSpPr>
          <p:nvPr/>
        </p:nvSpPr>
        <p:spPr bwMode="auto">
          <a:xfrm>
            <a:off x="1928794" y="0"/>
            <a:ext cx="5500726" cy="1446550"/>
          </a:xfrm>
          <a:prstGeom prst="rect">
            <a:avLst/>
          </a:prstGeom>
          <a:solidFill>
            <a:srgbClr val="FFFFFF">
              <a:alpha val="69804"/>
            </a:srgbClr>
          </a:solidFill>
          <a:effectLst>
            <a:softEdge rad="63500"/>
          </a:effectLst>
        </p:spPr>
        <p:txBody>
          <a:bodyPr>
            <a:spAutoFit/>
          </a:bodyPr>
          <a:lstStyle/>
          <a:p>
            <a:pPr algn="ctr" eaLnBrk="0" hangingPunct="0">
              <a:defRPr/>
            </a:pPr>
            <a:r>
              <a:rPr lang="it-IT" sz="44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Ah, quanto ti costò </a:t>
            </a:r>
          </a:p>
          <a:p>
            <a:pPr algn="ctr" eaLnBrk="0" hangingPunct="0">
              <a:defRPr/>
            </a:pPr>
            <a:r>
              <a:rPr lang="it-IT" sz="44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l'avermi amato. </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428625"/>
            <a:ext cx="8929687" cy="3786188"/>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Credo nello Spirito Santo,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che è Signore e dà la vita,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e procede dal Padre e dal Figlio.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Con il Padre e il Figlio è adorato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e glorificato,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e ha parlato per mezzo dei profeti. </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357188"/>
            <a:ext cx="8786812" cy="4400550"/>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Credo la Chiesa,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una santa cattolica e apostolica.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Professo un solo battesimo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per il perdono dei peccati.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Aspetto la risurrezione dei morti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e la vita del mondo che verrà. </a:t>
            </a:r>
          </a:p>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mn-cs"/>
              </a:rPr>
              <a:t>Amen.</a:t>
            </a:r>
            <a:r>
              <a:rPr lang="it-IT" sz="4000" dirty="0">
                <a:solidFill>
                  <a:prstClr val="black"/>
                </a:solidFill>
                <a:effectLst>
                  <a:outerShdw blurRad="38100" dist="38100" dir="2700000" algn="tl">
                    <a:srgbClr val="000000">
                      <a:alpha val="43137"/>
                    </a:srgbClr>
                  </a:outerShdw>
                </a:effectLst>
                <a:latin typeface="Calibri"/>
                <a:cs typeface="+mn-cs"/>
              </a:rPr>
              <a:t> </a:t>
            </a:r>
            <a:endParaRPr lang="it-IT" dirty="0">
              <a:solidFill>
                <a:prstClr val="black"/>
              </a:solidFill>
              <a:latin typeface="Calibri"/>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licca per immagine full size"/>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84001" name="Rectangle 1"/>
          <p:cNvSpPr>
            <a:spLocks noChangeArrowheads="1"/>
          </p:cNvSpPr>
          <p:nvPr/>
        </p:nvSpPr>
        <p:spPr bwMode="auto">
          <a:xfrm>
            <a:off x="1143000" y="121116"/>
            <a:ext cx="6786563" cy="1938992"/>
          </a:xfrm>
          <a:prstGeom prst="rect">
            <a:avLst/>
          </a:prstGeom>
          <a:solidFill>
            <a:srgbClr val="FFFFFF">
              <a:alpha val="80000"/>
            </a:srgbClr>
          </a:solidFill>
          <a:ln w="9525">
            <a:noFill/>
            <a:miter lim="800000"/>
            <a:headEnd/>
            <a:tailEnd/>
          </a:ln>
          <a:effectLst>
            <a:softEdge rad="63500"/>
          </a:effectLst>
        </p:spPr>
        <p:txBody>
          <a:bodyPr anchor="ctr">
            <a:spAutoFit/>
          </a:bodyPr>
          <a:lstStyle/>
          <a:p>
            <a:pPr algn="ctr" eaLnBrk="0" hangingPunct="0">
              <a:defRPr/>
            </a:pPr>
            <a:r>
              <a:rPr lang="it-IT" sz="4000" b="1" dirty="0">
                <a:solidFill>
                  <a:srgbClr val="FF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Astro del ciel, </a:t>
            </a:r>
            <a:r>
              <a:rPr lang="it-IT" sz="4000" b="1" dirty="0" err="1">
                <a:solidFill>
                  <a:srgbClr val="FF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Pargol</a:t>
            </a:r>
            <a:r>
              <a:rPr lang="it-IT" sz="4000" b="1" dirty="0">
                <a:solidFill>
                  <a:srgbClr val="FF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 </a:t>
            </a:r>
            <a:r>
              <a:rPr lang="it-IT" sz="4000" b="1" dirty="0" err="1">
                <a:solidFill>
                  <a:srgbClr val="FF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divin</a:t>
            </a:r>
            <a:r>
              <a:rPr lang="it-IT" sz="4000" b="1" dirty="0">
                <a:solidFill>
                  <a:srgbClr val="FF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 Mite Agnello Redentor! </a:t>
            </a:r>
            <a:endParaRPr lang="it-IT" sz="4000" b="1" dirty="0">
              <a:solidFill>
                <a:srgbClr val="FF0000"/>
              </a:solidFill>
              <a:effectLst>
                <a:outerShdw blurRad="38100" dist="38100" dir="2700000" algn="tl">
                  <a:srgbClr val="000000">
                    <a:alpha val="43137"/>
                  </a:srgbClr>
                </a:outerShdw>
              </a:effectLst>
              <a:latin typeface="Tahoma" pitchFamily="34" charset="0"/>
              <a:cs typeface="Tahoma" pitchFamily="34" charset="0"/>
            </a:endParaRPr>
          </a:p>
        </p:txBody>
      </p:sp>
    </p:spTree>
    <p:extLst>
      <p:ext uri="{BB962C8B-B14F-4D97-AF65-F5344CB8AC3E}">
        <p14:creationId xmlns:p14="http://schemas.microsoft.com/office/powerpoint/2010/main" val="21334887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licca per immagine full size"/>
          <p:cNvPicPr>
            <a:picLocks noChangeAspect="1" noChangeArrowheads="1"/>
          </p:cNvPicPr>
          <p:nvPr/>
        </p:nvPicPr>
        <p:blipFill>
          <a:blip r:embed="rId3"/>
          <a:srcRect/>
          <a:stretch>
            <a:fillRect/>
          </a:stretch>
        </p:blipFill>
        <p:spPr bwMode="auto">
          <a:xfrm>
            <a:off x="0" y="1714500"/>
            <a:ext cx="9063038" cy="5143500"/>
          </a:xfrm>
          <a:prstGeom prst="rect">
            <a:avLst/>
          </a:prstGeom>
          <a:noFill/>
          <a:ln w="9525">
            <a:noFill/>
            <a:miter lim="800000"/>
            <a:headEnd/>
            <a:tailEnd/>
          </a:ln>
        </p:spPr>
      </p:pic>
      <p:sp>
        <p:nvSpPr>
          <p:cNvPr id="2" name="Rettangolo 1"/>
          <p:cNvSpPr/>
          <p:nvPr/>
        </p:nvSpPr>
        <p:spPr>
          <a:xfrm>
            <a:off x="1285875" y="357188"/>
            <a:ext cx="6357938" cy="2554545"/>
          </a:xfrm>
          <a:prstGeom prst="rect">
            <a:avLst/>
          </a:prstGeom>
        </p:spPr>
        <p:txBody>
          <a:bodyPr>
            <a:spAutoFit/>
          </a:bodyPr>
          <a:lstStyle/>
          <a:p>
            <a:pPr algn="ctr" eaLnBrk="0" hangingPunct="0">
              <a:defRPr/>
            </a:pPr>
            <a:r>
              <a:rPr lang="it-IT" sz="4000" b="1" dirty="0">
                <a:solidFill>
                  <a:srgbClr val="FF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Tu che i vati da lungi sognar, tu che angeliche voci annunziar.</a:t>
            </a:r>
            <a:endParaRPr lang="it-IT" b="1" dirty="0">
              <a:solidFill>
                <a:srgbClr val="FF0000"/>
              </a:solidFill>
              <a:effectLst>
                <a:outerShdw blurRad="38100" dist="38100" dir="2700000" algn="tl">
                  <a:srgbClr val="000000">
                    <a:alpha val="43137"/>
                  </a:srgbClr>
                </a:outerShdw>
              </a:effectLst>
              <a:cs typeface="+mn-cs"/>
            </a:endParaRPr>
          </a:p>
        </p:txBody>
      </p:sp>
    </p:spTree>
    <p:extLst>
      <p:ext uri="{BB962C8B-B14F-4D97-AF65-F5344CB8AC3E}">
        <p14:creationId xmlns:p14="http://schemas.microsoft.com/office/powerpoint/2010/main" val="28196743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0.31"/>
                                          </p:val>
                                        </p:tav>
                                        <p:tav tm="100000">
                                          <p:val>
                                            <p:strVal val="#ppt_y+0.31"/>
                                          </p:val>
                                        </p:tav>
                                      </p:tavLst>
                                    </p:anim>
                                    <p:anim calcmode="lin" valueType="num">
                                      <p:cBhvr>
                                        <p:cTn id="10" dur="3000" decel="50000" fill="hold">
                                          <p:stCondLst>
                                            <p:cond delay="20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3000" decel="50000" fill="hold">
                                          <p:stCondLst>
                                            <p:cond delay="20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tillilh9821.altervista.org/albums/userpics/10001/2647.jpg"/>
          <p:cNvPicPr>
            <a:picLocks noChangeAspect="1" noChangeArrowheads="1"/>
          </p:cNvPicPr>
          <p:nvPr/>
        </p:nvPicPr>
        <p:blipFill>
          <a:blip r:embed="rId3"/>
          <a:srcRect/>
          <a:stretch>
            <a:fillRect/>
          </a:stretch>
        </p:blipFill>
        <p:spPr bwMode="auto">
          <a:xfrm>
            <a:off x="0" y="0"/>
            <a:ext cx="9144000" cy="7143750"/>
          </a:xfrm>
          <a:prstGeom prst="rect">
            <a:avLst/>
          </a:prstGeom>
          <a:noFill/>
          <a:ln w="9525">
            <a:noFill/>
            <a:miter lim="800000"/>
            <a:headEnd/>
            <a:tailEnd/>
          </a:ln>
        </p:spPr>
      </p:pic>
      <p:sp>
        <p:nvSpPr>
          <p:cNvPr id="66563" name="Rettangolo 1"/>
          <p:cNvSpPr>
            <a:spLocks noChangeArrowheads="1"/>
          </p:cNvSpPr>
          <p:nvPr/>
        </p:nvSpPr>
        <p:spPr bwMode="auto">
          <a:xfrm>
            <a:off x="1928813" y="5000625"/>
            <a:ext cx="5715000" cy="1323975"/>
          </a:xfrm>
          <a:prstGeom prst="rect">
            <a:avLst/>
          </a:prstGeom>
          <a:solidFill>
            <a:srgbClr val="FFFFFF">
              <a:alpha val="80000"/>
            </a:srgbClr>
          </a:solidFill>
          <a:ln w="9525">
            <a:noFill/>
            <a:miter lim="800000"/>
            <a:headEnd/>
            <a:tailEnd/>
          </a:ln>
          <a:effectLst>
            <a:softEdge rad="63500"/>
          </a:effectLst>
        </p:spPr>
        <p:txBody>
          <a:bodyPr>
            <a:spAutoFit/>
          </a:bodyPr>
          <a:lstStyle/>
          <a:p>
            <a:pPr algn="just" eaLnBrk="0" hangingPunct="0">
              <a:defRPr/>
            </a:pPr>
            <a:r>
              <a:rPr lang="it-IT" sz="4000" b="1" dirty="0">
                <a:solidFill>
                  <a:srgbClr val="000000"/>
                </a:solidFill>
                <a:latin typeface="Tahoma" pitchFamily="34" charset="0"/>
                <a:ea typeface="Times New Roman" pitchFamily="18" charset="0"/>
                <a:cs typeface="Tahoma" pitchFamily="34" charset="0"/>
              </a:rPr>
              <a:t>Luce dona alle menti, pace infondi nei cuor!</a:t>
            </a:r>
            <a:endParaRPr lang="it-IT" sz="4000" dirty="0">
              <a:solidFill>
                <a:srgbClr val="000000"/>
              </a:solidFill>
              <a:latin typeface="Tahoma" pitchFamily="34" charset="0"/>
              <a:ea typeface="Times New Roman" pitchFamily="18" charset="0"/>
              <a:cs typeface="Tahoma" pitchFamily="34" charset="0"/>
            </a:endParaRPr>
          </a:p>
        </p:txBody>
      </p:sp>
    </p:spTree>
    <p:extLst>
      <p:ext uri="{BB962C8B-B14F-4D97-AF65-F5344CB8AC3E}">
        <p14:creationId xmlns:p14="http://schemas.microsoft.com/office/powerpoint/2010/main" val="35059992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icca per immagine full size"/>
          <p:cNvPicPr>
            <a:picLocks noChangeAspect="1" noChangeArrowheads="1"/>
          </p:cNvPicPr>
          <p:nvPr/>
        </p:nvPicPr>
        <p:blipFill>
          <a:blip r:embed="rId3"/>
          <a:srcRect/>
          <a:stretch>
            <a:fillRect/>
          </a:stretch>
        </p:blipFill>
        <p:spPr bwMode="auto">
          <a:xfrm>
            <a:off x="0" y="0"/>
            <a:ext cx="9144000" cy="6853238"/>
          </a:xfrm>
          <a:prstGeom prst="rect">
            <a:avLst/>
          </a:prstGeom>
          <a:noFill/>
          <a:ln w="9525">
            <a:noFill/>
            <a:miter lim="800000"/>
            <a:headEnd/>
            <a:tailEnd/>
          </a:ln>
        </p:spPr>
      </p:pic>
      <p:sp>
        <p:nvSpPr>
          <p:cNvPr id="67587" name="Rettangolo 1"/>
          <p:cNvSpPr>
            <a:spLocks noChangeArrowheads="1"/>
          </p:cNvSpPr>
          <p:nvPr/>
        </p:nvSpPr>
        <p:spPr bwMode="auto">
          <a:xfrm>
            <a:off x="3429000" y="0"/>
            <a:ext cx="5715000" cy="1323975"/>
          </a:xfrm>
          <a:prstGeom prst="rect">
            <a:avLst/>
          </a:prstGeom>
          <a:solidFill>
            <a:srgbClr val="FFFFFF">
              <a:alpha val="89804"/>
            </a:srgbClr>
          </a:solidFill>
          <a:ln w="9525">
            <a:noFill/>
            <a:miter lim="800000"/>
            <a:headEnd/>
            <a:tailEnd/>
          </a:ln>
          <a:effectLst>
            <a:softEdge rad="63500"/>
          </a:effectLst>
        </p:spPr>
        <p:txBody>
          <a:bodyPr>
            <a:spAutoFit/>
          </a:bodyPr>
          <a:lstStyle/>
          <a:p>
            <a:pPr algn="just" eaLnBrk="0" hangingPunct="0">
              <a:defRPr/>
            </a:pPr>
            <a:r>
              <a:rPr lang="it-IT" sz="4000" b="1" dirty="0">
                <a:solidFill>
                  <a:srgbClr val="000000"/>
                </a:solidFill>
                <a:latin typeface="Tahoma" pitchFamily="34" charset="0"/>
                <a:ea typeface="Times New Roman" pitchFamily="18" charset="0"/>
                <a:cs typeface="Tahoma" pitchFamily="34" charset="0"/>
              </a:rPr>
              <a:t>Luce dona alle menti, pace infondi nei cuor! </a:t>
            </a:r>
            <a:endParaRPr lang="it-IT" sz="4000" dirty="0">
              <a:solidFill>
                <a:srgbClr val="000000"/>
              </a:solidFill>
              <a:latin typeface="Tahoma" pitchFamily="34" charset="0"/>
              <a:ea typeface="Times New Roman" pitchFamily="18" charset="0"/>
              <a:cs typeface="Tahoma" pitchFamily="34" charset="0"/>
            </a:endParaRPr>
          </a:p>
        </p:txBody>
      </p:sp>
    </p:spTree>
    <p:extLst>
      <p:ext uri="{BB962C8B-B14F-4D97-AF65-F5344CB8AC3E}">
        <p14:creationId xmlns:p14="http://schemas.microsoft.com/office/powerpoint/2010/main" val="10332839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atale 1"/>
          <p:cNvPicPr>
            <a:picLocks noChangeAspect="1" noChangeArrowheads="1"/>
          </p:cNvPicPr>
          <p:nvPr/>
        </p:nvPicPr>
        <p:blipFill>
          <a:blip r:embed="rId3"/>
          <a:srcRect/>
          <a:stretch>
            <a:fillRect/>
          </a:stretch>
        </p:blipFill>
        <p:spPr bwMode="auto">
          <a:xfrm>
            <a:off x="0" y="0"/>
            <a:ext cx="9144000" cy="6862763"/>
          </a:xfrm>
          <a:prstGeom prst="rect">
            <a:avLst/>
          </a:prstGeom>
          <a:noFill/>
          <a:ln w="9525">
            <a:noFill/>
            <a:miter lim="800000"/>
            <a:headEnd/>
            <a:tailEnd/>
          </a:ln>
        </p:spPr>
      </p:pic>
      <p:sp>
        <p:nvSpPr>
          <p:cNvPr id="2" name="Rettangolo 1"/>
          <p:cNvSpPr/>
          <p:nvPr/>
        </p:nvSpPr>
        <p:spPr>
          <a:xfrm>
            <a:off x="628960" y="5504584"/>
            <a:ext cx="7886080" cy="1323439"/>
          </a:xfrm>
          <a:prstGeom prst="rect">
            <a:avLst/>
          </a:prstGeom>
          <a:solidFill>
            <a:srgbClr val="FFFFFF">
              <a:alpha val="80000"/>
            </a:srgbClr>
          </a:solidFill>
          <a:effectLst>
            <a:softEdge rad="63500"/>
          </a:effectLst>
        </p:spPr>
        <p:txBody>
          <a:bodyPr wrap="square">
            <a:spAutoFit/>
          </a:bodyPr>
          <a:lstStyle/>
          <a:p>
            <a:pPr algn="just" eaLnBrk="0" hangingPunct="0">
              <a:defRPr/>
            </a:pPr>
            <a:r>
              <a:rPr lang="it-IT" sz="4000" b="1" dirty="0">
                <a:solidFill>
                  <a:srgbClr val="FF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Astro del ciel, </a:t>
            </a:r>
            <a:r>
              <a:rPr lang="it-IT" sz="4000" b="1" dirty="0" err="1">
                <a:solidFill>
                  <a:srgbClr val="FF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Pargol</a:t>
            </a:r>
            <a:r>
              <a:rPr lang="it-IT" sz="4000" b="1" dirty="0">
                <a:solidFill>
                  <a:srgbClr val="FF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 </a:t>
            </a:r>
            <a:r>
              <a:rPr lang="it-IT" sz="4000" b="1" dirty="0" err="1">
                <a:solidFill>
                  <a:srgbClr val="FF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divin</a:t>
            </a:r>
            <a:r>
              <a:rPr lang="it-IT" sz="4000" b="1" dirty="0">
                <a:solidFill>
                  <a:srgbClr val="FF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 Mite Agnello Redentor!</a:t>
            </a:r>
            <a:endParaRPr lang="it-IT" sz="4000" b="1" dirty="0">
              <a:solidFill>
                <a:srgbClr val="FF0000"/>
              </a:solidFill>
              <a:effectLst>
                <a:outerShdw blurRad="38100" dist="38100" dir="2700000" algn="tl">
                  <a:srgbClr val="000000">
                    <a:alpha val="43137"/>
                  </a:srgbClr>
                </a:outerShdw>
              </a:effectLst>
              <a:latin typeface="Tahoma" pitchFamily="34" charset="0"/>
              <a:cs typeface="Tahoma" pitchFamily="34" charset="0"/>
            </a:endParaRPr>
          </a:p>
        </p:txBody>
      </p:sp>
    </p:spTree>
    <p:extLst>
      <p:ext uri="{BB962C8B-B14F-4D97-AF65-F5344CB8AC3E}">
        <p14:creationId xmlns:p14="http://schemas.microsoft.com/office/powerpoint/2010/main" val="29851447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842" name="Object 2"/>
          <p:cNvGraphicFramePr>
            <a:graphicFrameLocks noChangeAspect="1"/>
          </p:cNvGraphicFramePr>
          <p:nvPr/>
        </p:nvGraphicFramePr>
        <p:xfrm>
          <a:off x="0" y="-1588"/>
          <a:ext cx="9144000" cy="6861176"/>
        </p:xfrm>
        <a:graphic>
          <a:graphicData uri="http://schemas.openxmlformats.org/presentationml/2006/ole">
            <mc:AlternateContent xmlns:mc="http://schemas.openxmlformats.org/markup-compatibility/2006">
              <mc:Choice xmlns:v="urn:schemas-microsoft-com:vml" Requires="v">
                <p:oleObj spid="_x0000_s2069" name="Diapositiva" r:id="rId4" imgW="4572180" imgH="3428972" progId="PowerPoint.Slide.8">
                  <p:embed/>
                </p:oleObj>
              </mc:Choice>
              <mc:Fallback>
                <p:oleObj name="Diapositiva" r:id="rId4" imgW="4572180" imgH="3428972" progId="PowerPoint.Slid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ttangolo 1"/>
          <p:cNvSpPr/>
          <p:nvPr/>
        </p:nvSpPr>
        <p:spPr>
          <a:xfrm>
            <a:off x="107504" y="142875"/>
            <a:ext cx="9036496" cy="1323439"/>
          </a:xfrm>
          <a:prstGeom prst="rect">
            <a:avLst/>
          </a:prstGeom>
          <a:solidFill>
            <a:srgbClr val="FFFFFF">
              <a:alpha val="69804"/>
            </a:srgbClr>
          </a:solidFill>
        </p:spPr>
        <p:txBody>
          <a:bodyPr wrap="square">
            <a:spAutoFit/>
          </a:bodyPr>
          <a:lstStyle/>
          <a:p>
            <a:pPr algn="just" eaLnBrk="0" hangingPunct="0">
              <a:defRPr/>
            </a:pPr>
            <a:r>
              <a:rPr lang="it-IT" sz="4000" b="1" dirty="0">
                <a:solidFill>
                  <a:srgbClr val="FF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Tu di stirpe regale </a:t>
            </a:r>
            <a:r>
              <a:rPr lang="it-IT" sz="4000" b="1" dirty="0" err="1">
                <a:solidFill>
                  <a:srgbClr val="FF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decor</a:t>
            </a:r>
            <a:r>
              <a:rPr lang="it-IT" sz="4000" b="1" dirty="0">
                <a:solidFill>
                  <a:srgbClr val="FF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 tu virgineo mistico fior,</a:t>
            </a:r>
            <a:endParaRPr lang="it-IT" sz="4000" b="1" dirty="0">
              <a:solidFill>
                <a:srgbClr val="FF0000"/>
              </a:solidFill>
              <a:effectLst>
                <a:outerShdw blurRad="38100" dist="38100" dir="2700000" algn="tl">
                  <a:srgbClr val="000000">
                    <a:alpha val="43137"/>
                  </a:srgbClr>
                </a:outerShdw>
              </a:effectLst>
              <a:latin typeface="Tahoma" pitchFamily="34" charset="0"/>
              <a:cs typeface="Tahoma" pitchFamily="34" charset="0"/>
            </a:endParaRPr>
          </a:p>
        </p:txBody>
      </p:sp>
    </p:spTree>
    <p:extLst>
      <p:ext uri="{BB962C8B-B14F-4D97-AF65-F5344CB8AC3E}">
        <p14:creationId xmlns:p14="http://schemas.microsoft.com/office/powerpoint/2010/main" val="11895607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9842"/>
                                        </p:tgtEl>
                                        <p:attrNameLst>
                                          <p:attrName>style.visibility</p:attrName>
                                        </p:attrNameLst>
                                      </p:cBhvr>
                                      <p:to>
                                        <p:strVal val="visible"/>
                                      </p:to>
                                    </p:set>
                                    <p:animEffect transition="in" filter="fade">
                                      <p:cBhvr>
                                        <p:cTn id="7" dur="2000"/>
                                        <p:tgtEl>
                                          <p:spTgt spid="419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tillilh9821.altervista.org/albums/userpics/10001/2647.jpg"/>
          <p:cNvPicPr>
            <a:picLocks noChangeAspect="1" noChangeArrowheads="1"/>
          </p:cNvPicPr>
          <p:nvPr/>
        </p:nvPicPr>
        <p:blipFill>
          <a:blip r:embed="rId3"/>
          <a:srcRect/>
          <a:stretch>
            <a:fillRect/>
          </a:stretch>
        </p:blipFill>
        <p:spPr bwMode="auto">
          <a:xfrm>
            <a:off x="0" y="0"/>
            <a:ext cx="9144000" cy="7143750"/>
          </a:xfrm>
          <a:prstGeom prst="rect">
            <a:avLst/>
          </a:prstGeom>
          <a:noFill/>
          <a:ln w="9525">
            <a:noFill/>
            <a:miter lim="800000"/>
            <a:headEnd/>
            <a:tailEnd/>
          </a:ln>
        </p:spPr>
      </p:pic>
      <p:sp>
        <p:nvSpPr>
          <p:cNvPr id="66563" name="Rettangolo 1"/>
          <p:cNvSpPr>
            <a:spLocks noChangeArrowheads="1"/>
          </p:cNvSpPr>
          <p:nvPr/>
        </p:nvSpPr>
        <p:spPr bwMode="auto">
          <a:xfrm>
            <a:off x="1928813" y="5000625"/>
            <a:ext cx="5715000" cy="1323975"/>
          </a:xfrm>
          <a:prstGeom prst="rect">
            <a:avLst/>
          </a:prstGeom>
          <a:solidFill>
            <a:srgbClr val="FFFFFF">
              <a:alpha val="80000"/>
            </a:srgbClr>
          </a:solidFill>
          <a:ln w="9525">
            <a:noFill/>
            <a:miter lim="800000"/>
            <a:headEnd/>
            <a:tailEnd/>
          </a:ln>
          <a:effectLst>
            <a:softEdge rad="63500"/>
          </a:effectLst>
        </p:spPr>
        <p:txBody>
          <a:bodyPr>
            <a:spAutoFit/>
          </a:bodyPr>
          <a:lstStyle/>
          <a:p>
            <a:pPr algn="just" eaLnBrk="0" hangingPunct="0">
              <a:defRPr/>
            </a:pPr>
            <a:r>
              <a:rPr lang="it-IT" sz="4000" b="1" dirty="0">
                <a:solidFill>
                  <a:srgbClr val="000000"/>
                </a:solidFill>
                <a:latin typeface="Tahoma" pitchFamily="34" charset="0"/>
                <a:ea typeface="Times New Roman" pitchFamily="18" charset="0"/>
                <a:cs typeface="Tahoma" pitchFamily="34" charset="0"/>
              </a:rPr>
              <a:t>Luce dona alle menti, pace infondi nei cuor!</a:t>
            </a:r>
            <a:endParaRPr lang="it-IT" sz="4000" dirty="0">
              <a:solidFill>
                <a:srgbClr val="000000"/>
              </a:solidFill>
              <a:latin typeface="Tahoma" pitchFamily="34" charset="0"/>
              <a:ea typeface="Times New Roman" pitchFamily="18" charset="0"/>
              <a:cs typeface="Tahoma" pitchFamily="34" charset="0"/>
            </a:endParaRPr>
          </a:p>
        </p:txBody>
      </p:sp>
    </p:spTree>
    <p:extLst>
      <p:ext uri="{BB962C8B-B14F-4D97-AF65-F5344CB8AC3E}">
        <p14:creationId xmlns:p14="http://schemas.microsoft.com/office/powerpoint/2010/main" val="8693507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icca per immagine full size"/>
          <p:cNvPicPr>
            <a:picLocks noChangeAspect="1" noChangeArrowheads="1"/>
          </p:cNvPicPr>
          <p:nvPr/>
        </p:nvPicPr>
        <p:blipFill>
          <a:blip r:embed="rId3"/>
          <a:srcRect/>
          <a:stretch>
            <a:fillRect/>
          </a:stretch>
        </p:blipFill>
        <p:spPr bwMode="auto">
          <a:xfrm>
            <a:off x="0" y="0"/>
            <a:ext cx="9144000" cy="6853238"/>
          </a:xfrm>
          <a:prstGeom prst="rect">
            <a:avLst/>
          </a:prstGeom>
          <a:noFill/>
          <a:ln w="9525">
            <a:noFill/>
            <a:miter lim="800000"/>
            <a:headEnd/>
            <a:tailEnd/>
          </a:ln>
        </p:spPr>
      </p:pic>
      <p:sp>
        <p:nvSpPr>
          <p:cNvPr id="67587" name="Rettangolo 1"/>
          <p:cNvSpPr>
            <a:spLocks noChangeArrowheads="1"/>
          </p:cNvSpPr>
          <p:nvPr/>
        </p:nvSpPr>
        <p:spPr bwMode="auto">
          <a:xfrm>
            <a:off x="3429000" y="0"/>
            <a:ext cx="5715000" cy="1323975"/>
          </a:xfrm>
          <a:prstGeom prst="rect">
            <a:avLst/>
          </a:prstGeom>
          <a:solidFill>
            <a:srgbClr val="FFFFFF">
              <a:alpha val="89804"/>
            </a:srgbClr>
          </a:solidFill>
          <a:ln w="9525">
            <a:noFill/>
            <a:miter lim="800000"/>
            <a:headEnd/>
            <a:tailEnd/>
          </a:ln>
          <a:effectLst>
            <a:softEdge rad="63500"/>
          </a:effectLst>
        </p:spPr>
        <p:txBody>
          <a:bodyPr>
            <a:spAutoFit/>
          </a:bodyPr>
          <a:lstStyle/>
          <a:p>
            <a:pPr algn="just" eaLnBrk="0" hangingPunct="0">
              <a:defRPr/>
            </a:pPr>
            <a:r>
              <a:rPr lang="it-IT" sz="4000" b="1" dirty="0">
                <a:solidFill>
                  <a:srgbClr val="000000"/>
                </a:solidFill>
                <a:latin typeface="Tahoma" pitchFamily="34" charset="0"/>
                <a:ea typeface="Times New Roman" pitchFamily="18" charset="0"/>
                <a:cs typeface="Tahoma" pitchFamily="34" charset="0"/>
              </a:rPr>
              <a:t>Luce dona alle menti, pace infondi nei cuor! </a:t>
            </a:r>
            <a:endParaRPr lang="it-IT" sz="4000" dirty="0">
              <a:solidFill>
                <a:srgbClr val="000000"/>
              </a:solidFill>
              <a:latin typeface="Tahoma" pitchFamily="34" charset="0"/>
              <a:ea typeface="Times New Roman" pitchFamily="18" charset="0"/>
              <a:cs typeface="Tahoma" pitchFamily="34" charset="0"/>
            </a:endParaRPr>
          </a:p>
        </p:txBody>
      </p:sp>
    </p:spTree>
    <p:extLst>
      <p:ext uri="{BB962C8B-B14F-4D97-AF65-F5344CB8AC3E}">
        <p14:creationId xmlns:p14="http://schemas.microsoft.com/office/powerpoint/2010/main" val="36023523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www.santamariadellasperanzacesena.it/Immagini/02.jpg"/>
          <p:cNvPicPr>
            <a:picLocks noChangeAspect="1" noChangeArrowheads="1"/>
          </p:cNvPicPr>
          <p:nvPr/>
        </p:nvPicPr>
        <p:blipFill>
          <a:blip r:embed="rId2"/>
          <a:srcRect/>
          <a:stretch>
            <a:fillRect/>
          </a:stretch>
        </p:blipFill>
        <p:spPr bwMode="auto">
          <a:xfrm>
            <a:off x="0" y="0"/>
            <a:ext cx="9144000" cy="6850063"/>
          </a:xfrm>
          <a:prstGeom prst="rect">
            <a:avLst/>
          </a:prstGeom>
          <a:noFill/>
          <a:ln w="9525">
            <a:noFill/>
            <a:miter lim="800000"/>
            <a:headEnd/>
            <a:tailEnd/>
          </a:ln>
        </p:spPr>
      </p:pic>
      <p:sp>
        <p:nvSpPr>
          <p:cNvPr id="2" name="Rettangolo 1"/>
          <p:cNvSpPr/>
          <p:nvPr/>
        </p:nvSpPr>
        <p:spPr>
          <a:xfrm>
            <a:off x="1428728" y="285728"/>
            <a:ext cx="6357954" cy="1446550"/>
          </a:xfrm>
          <a:prstGeom prst="rect">
            <a:avLst/>
          </a:prstGeom>
          <a:solidFill>
            <a:srgbClr val="FFFFFF">
              <a:alpha val="69804"/>
            </a:srgbClr>
          </a:solidFill>
          <a:effectLst>
            <a:softEdge rad="63500"/>
          </a:effectLst>
        </p:spPr>
        <p:txBody>
          <a:bodyPr>
            <a:spAutoFit/>
          </a:bodyPr>
          <a:lstStyle/>
          <a:p>
            <a:pPr algn="ctr" eaLnBrk="0" hangingPunct="0">
              <a:defRPr/>
            </a:pPr>
            <a:r>
              <a:rPr lang="it-IT" sz="44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A te che sei del mondo </a:t>
            </a:r>
          </a:p>
          <a:p>
            <a:pPr algn="ctr" eaLnBrk="0" hangingPunct="0">
              <a:defRPr/>
            </a:pPr>
            <a:r>
              <a:rPr lang="it-IT" sz="44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il Creatore, </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4" descr="Natale"/>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285750" y="0"/>
            <a:ext cx="8606730" cy="1323439"/>
          </a:xfrm>
          <a:prstGeom prst="rect">
            <a:avLst/>
          </a:prstGeom>
          <a:solidFill>
            <a:srgbClr val="FFFFFF">
              <a:alpha val="60000"/>
            </a:srgbClr>
          </a:solidFill>
        </p:spPr>
        <p:txBody>
          <a:bodyPr wrap="square">
            <a:spAutoFit/>
          </a:bodyPr>
          <a:lstStyle/>
          <a:p>
            <a:pPr algn="just" eaLnBrk="0" hangingPunct="0">
              <a:defRPr/>
            </a:pPr>
            <a:r>
              <a:rPr lang="it-IT" sz="4000" b="1" dirty="0">
                <a:solidFill>
                  <a:srgbClr val="FF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Astro del ciel, </a:t>
            </a:r>
            <a:r>
              <a:rPr lang="it-IT" sz="4000" b="1" dirty="0" err="1">
                <a:solidFill>
                  <a:srgbClr val="FF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Pargol</a:t>
            </a:r>
            <a:r>
              <a:rPr lang="it-IT" sz="4000" b="1" dirty="0">
                <a:solidFill>
                  <a:srgbClr val="FF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 </a:t>
            </a:r>
            <a:r>
              <a:rPr lang="it-IT" sz="4000" b="1" dirty="0" err="1">
                <a:solidFill>
                  <a:srgbClr val="FF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divin</a:t>
            </a:r>
            <a:r>
              <a:rPr lang="it-IT" sz="4000" b="1" dirty="0">
                <a:solidFill>
                  <a:srgbClr val="FF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 Mite Agnello Redentor! </a:t>
            </a:r>
            <a:endParaRPr lang="it-IT" sz="4000" b="1" dirty="0">
              <a:solidFill>
                <a:srgbClr val="FF0000"/>
              </a:solidFill>
              <a:effectLst>
                <a:outerShdw blurRad="38100" dist="38100" dir="2700000" algn="tl">
                  <a:srgbClr val="000000">
                    <a:alpha val="43137"/>
                  </a:srgbClr>
                </a:outerShdw>
              </a:effectLst>
              <a:latin typeface="Tahoma" pitchFamily="34" charset="0"/>
              <a:cs typeface="Tahoma" pitchFamily="34" charset="0"/>
            </a:endParaRPr>
          </a:p>
        </p:txBody>
      </p:sp>
    </p:spTree>
    <p:extLst>
      <p:ext uri="{BB962C8B-B14F-4D97-AF65-F5344CB8AC3E}">
        <p14:creationId xmlns:p14="http://schemas.microsoft.com/office/powerpoint/2010/main" val="2901982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http://tillilh9821.altervista.org/albums/userpics/10001/1_5_JosiesGift_cover.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285750" y="142875"/>
            <a:ext cx="8534722" cy="1323439"/>
          </a:xfrm>
          <a:prstGeom prst="rect">
            <a:avLst/>
          </a:prstGeom>
          <a:solidFill>
            <a:srgbClr val="FFFFFF">
              <a:alpha val="80000"/>
            </a:srgbClr>
          </a:solidFill>
          <a:effectLst>
            <a:softEdge rad="63500"/>
          </a:effectLst>
        </p:spPr>
        <p:txBody>
          <a:bodyPr wrap="square">
            <a:spAutoFit/>
          </a:bodyPr>
          <a:lstStyle/>
          <a:p>
            <a:pPr algn="just" eaLnBrk="0" hangingPunct="0">
              <a:defRPr/>
            </a:pPr>
            <a:r>
              <a:rPr lang="it-IT" sz="4000" b="1" dirty="0">
                <a:solidFill>
                  <a:srgbClr val="FF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Tu disceso a scontare l'</a:t>
            </a:r>
            <a:r>
              <a:rPr lang="it-IT" sz="4000" b="1" dirty="0" err="1">
                <a:solidFill>
                  <a:srgbClr val="FF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error</a:t>
            </a:r>
            <a:r>
              <a:rPr lang="it-IT" sz="4000" b="1" dirty="0">
                <a:solidFill>
                  <a:srgbClr val="FF0000"/>
                </a:solidFill>
                <a:effectLst>
                  <a:outerShdw blurRad="38100" dist="38100" dir="2700000" algn="tl">
                    <a:srgbClr val="000000">
                      <a:alpha val="43137"/>
                    </a:srgbClr>
                  </a:outerShdw>
                </a:effectLst>
                <a:latin typeface="Tahoma" pitchFamily="34" charset="0"/>
                <a:ea typeface="Times New Roman" pitchFamily="18" charset="0"/>
                <a:cs typeface="Tahoma" pitchFamily="34" charset="0"/>
              </a:rPr>
              <a:t>, tu sol nato a parlare d'amor.</a:t>
            </a:r>
            <a:endParaRPr lang="it-IT" sz="4000" b="1" dirty="0">
              <a:solidFill>
                <a:srgbClr val="FF0000"/>
              </a:solidFill>
              <a:effectLst>
                <a:outerShdw blurRad="38100" dist="38100" dir="2700000" algn="tl">
                  <a:srgbClr val="000000">
                    <a:alpha val="43137"/>
                  </a:srgbClr>
                </a:outerShdw>
              </a:effectLst>
              <a:latin typeface="Tahoma" pitchFamily="34" charset="0"/>
              <a:cs typeface="Tahoma" pitchFamily="34" charset="0"/>
            </a:endParaRPr>
          </a:p>
        </p:txBody>
      </p:sp>
    </p:spTree>
    <p:extLst>
      <p:ext uri="{BB962C8B-B14F-4D97-AF65-F5344CB8AC3E}">
        <p14:creationId xmlns:p14="http://schemas.microsoft.com/office/powerpoint/2010/main" val="9056993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70" decel="100000"/>
                                        <p:tgtEl>
                                          <p:spTgt spid="3"/>
                                        </p:tgtEl>
                                      </p:cBhvr>
                                    </p:animEffect>
                                    <p:animScale>
                                      <p:cBhvr>
                                        <p:cTn id="8" dur="770" decel="100000"/>
                                        <p:tgtEl>
                                          <p:spTgt spid="3"/>
                                        </p:tgtEl>
                                      </p:cBhvr>
                                      <p:from x="10000" y="10000"/>
                                      <p:to x="200000" y="450000"/>
                                    </p:animScale>
                                    <p:animScale>
                                      <p:cBhvr>
                                        <p:cTn id="9" dur="1230" accel="100000" fill="hold">
                                          <p:stCondLst>
                                            <p:cond delay="770"/>
                                          </p:stCondLst>
                                        </p:cTn>
                                        <p:tgtEl>
                                          <p:spTgt spid="3"/>
                                        </p:tgtEl>
                                      </p:cBhvr>
                                      <p:from x="200000" y="450000"/>
                                      <p:to x="100000" y="100000"/>
                                    </p:animScale>
                                    <p:set>
                                      <p:cBhvr>
                                        <p:cTn id="10" dur="770" fill="hold"/>
                                        <p:tgtEl>
                                          <p:spTgt spid="3"/>
                                        </p:tgtEl>
                                        <p:attrNameLst>
                                          <p:attrName>ppt_x</p:attrName>
                                        </p:attrNameLst>
                                      </p:cBhvr>
                                      <p:to>
                                        <p:strVal val="(0.5)"/>
                                      </p:to>
                                    </p:set>
                                    <p:anim from="(0.5)" to="(#ppt_x)" calcmode="lin" valueType="num">
                                      <p:cBhvr>
                                        <p:cTn id="11" dur="1230" accel="100000" fill="hold">
                                          <p:stCondLst>
                                            <p:cond delay="770"/>
                                          </p:stCondLst>
                                        </p:cTn>
                                        <p:tgtEl>
                                          <p:spTgt spid="3"/>
                                        </p:tgtEl>
                                        <p:attrNameLst>
                                          <p:attrName>ppt_x</p:attrName>
                                        </p:attrNameLst>
                                      </p:cBhvr>
                                    </p:anim>
                                    <p:set>
                                      <p:cBhvr>
                                        <p:cTn id="12" dur="770" fill="hold"/>
                                        <p:tgtEl>
                                          <p:spTgt spid="3"/>
                                        </p:tgtEl>
                                        <p:attrNameLst>
                                          <p:attrName>ppt_y</p:attrName>
                                        </p:attrNameLst>
                                      </p:cBhvr>
                                      <p:to>
                                        <p:strVal val="(#ppt_y+0.4)"/>
                                      </p:to>
                                    </p:set>
                                    <p:anim from="(#ppt_y+0.4)" to="(#ppt_y)" calcmode="lin" valueType="num">
                                      <p:cBhvr>
                                        <p:cTn id="13" dur="1230" accel="100000" fill="hold">
                                          <p:stCondLst>
                                            <p:cond delay="770"/>
                                          </p:stCondLst>
                                        </p:cTn>
                                        <p:tgtEl>
                                          <p:spTgt spid="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tillilh9821.altervista.org/albums/userpics/10001/2647.jpg"/>
          <p:cNvPicPr>
            <a:picLocks noChangeAspect="1" noChangeArrowheads="1"/>
          </p:cNvPicPr>
          <p:nvPr/>
        </p:nvPicPr>
        <p:blipFill>
          <a:blip r:embed="rId3"/>
          <a:srcRect/>
          <a:stretch>
            <a:fillRect/>
          </a:stretch>
        </p:blipFill>
        <p:spPr bwMode="auto">
          <a:xfrm>
            <a:off x="0" y="0"/>
            <a:ext cx="9144000" cy="7143750"/>
          </a:xfrm>
          <a:prstGeom prst="rect">
            <a:avLst/>
          </a:prstGeom>
          <a:noFill/>
          <a:ln w="9525">
            <a:noFill/>
            <a:miter lim="800000"/>
            <a:headEnd/>
            <a:tailEnd/>
          </a:ln>
        </p:spPr>
      </p:pic>
      <p:sp>
        <p:nvSpPr>
          <p:cNvPr id="66563" name="Rettangolo 1"/>
          <p:cNvSpPr>
            <a:spLocks noChangeArrowheads="1"/>
          </p:cNvSpPr>
          <p:nvPr/>
        </p:nvSpPr>
        <p:spPr bwMode="auto">
          <a:xfrm>
            <a:off x="1928813" y="5000625"/>
            <a:ext cx="5715000" cy="1323975"/>
          </a:xfrm>
          <a:prstGeom prst="rect">
            <a:avLst/>
          </a:prstGeom>
          <a:solidFill>
            <a:srgbClr val="FFFFFF">
              <a:alpha val="80000"/>
            </a:srgbClr>
          </a:solidFill>
          <a:ln w="9525">
            <a:noFill/>
            <a:miter lim="800000"/>
            <a:headEnd/>
            <a:tailEnd/>
          </a:ln>
          <a:effectLst>
            <a:softEdge rad="63500"/>
          </a:effectLst>
        </p:spPr>
        <p:txBody>
          <a:bodyPr>
            <a:spAutoFit/>
          </a:bodyPr>
          <a:lstStyle/>
          <a:p>
            <a:pPr algn="just" eaLnBrk="0" hangingPunct="0">
              <a:defRPr/>
            </a:pPr>
            <a:r>
              <a:rPr lang="it-IT" sz="4000" b="1" dirty="0">
                <a:solidFill>
                  <a:srgbClr val="000000"/>
                </a:solidFill>
                <a:latin typeface="Tahoma" pitchFamily="34" charset="0"/>
                <a:ea typeface="Times New Roman" pitchFamily="18" charset="0"/>
                <a:cs typeface="Tahoma" pitchFamily="34" charset="0"/>
              </a:rPr>
              <a:t>Luce dona alle menti, pace infondi nei cuor!</a:t>
            </a:r>
            <a:endParaRPr lang="it-IT" sz="4000" dirty="0">
              <a:solidFill>
                <a:srgbClr val="000000"/>
              </a:solidFill>
              <a:latin typeface="Tahoma" pitchFamily="34" charset="0"/>
              <a:ea typeface="Times New Roman" pitchFamily="18" charset="0"/>
              <a:cs typeface="Tahoma" pitchFamily="34" charset="0"/>
            </a:endParaRPr>
          </a:p>
        </p:txBody>
      </p:sp>
    </p:spTree>
    <p:extLst>
      <p:ext uri="{BB962C8B-B14F-4D97-AF65-F5344CB8AC3E}">
        <p14:creationId xmlns:p14="http://schemas.microsoft.com/office/powerpoint/2010/main" val="39174986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icca per immagine full size"/>
          <p:cNvPicPr>
            <a:picLocks noChangeAspect="1" noChangeArrowheads="1"/>
          </p:cNvPicPr>
          <p:nvPr/>
        </p:nvPicPr>
        <p:blipFill>
          <a:blip r:embed="rId3"/>
          <a:srcRect/>
          <a:stretch>
            <a:fillRect/>
          </a:stretch>
        </p:blipFill>
        <p:spPr bwMode="auto">
          <a:xfrm>
            <a:off x="0" y="0"/>
            <a:ext cx="9144000" cy="6853238"/>
          </a:xfrm>
          <a:prstGeom prst="rect">
            <a:avLst/>
          </a:prstGeom>
          <a:noFill/>
          <a:ln w="9525">
            <a:noFill/>
            <a:miter lim="800000"/>
            <a:headEnd/>
            <a:tailEnd/>
          </a:ln>
        </p:spPr>
      </p:pic>
      <p:sp>
        <p:nvSpPr>
          <p:cNvPr id="67587" name="Rettangolo 1"/>
          <p:cNvSpPr>
            <a:spLocks noChangeArrowheads="1"/>
          </p:cNvSpPr>
          <p:nvPr/>
        </p:nvSpPr>
        <p:spPr bwMode="auto">
          <a:xfrm>
            <a:off x="3429000" y="0"/>
            <a:ext cx="5715000" cy="1323975"/>
          </a:xfrm>
          <a:prstGeom prst="rect">
            <a:avLst/>
          </a:prstGeom>
          <a:solidFill>
            <a:srgbClr val="FFFFFF">
              <a:alpha val="89804"/>
            </a:srgbClr>
          </a:solidFill>
          <a:ln w="9525">
            <a:noFill/>
            <a:miter lim="800000"/>
            <a:headEnd/>
            <a:tailEnd/>
          </a:ln>
          <a:effectLst>
            <a:softEdge rad="63500"/>
          </a:effectLst>
        </p:spPr>
        <p:txBody>
          <a:bodyPr>
            <a:spAutoFit/>
          </a:bodyPr>
          <a:lstStyle/>
          <a:p>
            <a:pPr algn="just" eaLnBrk="0" hangingPunct="0">
              <a:defRPr/>
            </a:pPr>
            <a:r>
              <a:rPr lang="it-IT" sz="4000" b="1" dirty="0">
                <a:solidFill>
                  <a:srgbClr val="000000"/>
                </a:solidFill>
                <a:latin typeface="Tahoma" pitchFamily="34" charset="0"/>
                <a:ea typeface="Times New Roman" pitchFamily="18" charset="0"/>
                <a:cs typeface="Tahoma" pitchFamily="34" charset="0"/>
              </a:rPr>
              <a:t>Luce dona alle menti, pace infondi nei cuor! </a:t>
            </a:r>
            <a:endParaRPr lang="it-IT" sz="4000" dirty="0">
              <a:solidFill>
                <a:srgbClr val="000000"/>
              </a:solidFill>
              <a:latin typeface="Tahoma" pitchFamily="34" charset="0"/>
              <a:ea typeface="Times New Roman" pitchFamily="18" charset="0"/>
              <a:cs typeface="Tahoma" pitchFamily="34" charset="0"/>
            </a:endParaRPr>
          </a:p>
        </p:txBody>
      </p:sp>
    </p:spTree>
    <p:extLst>
      <p:ext uri="{BB962C8B-B14F-4D97-AF65-F5344CB8AC3E}">
        <p14:creationId xmlns:p14="http://schemas.microsoft.com/office/powerpoint/2010/main" val="17809826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142875" y="142875"/>
            <a:ext cx="9004300" cy="5508625"/>
          </a:xfrm>
          <a:prstGeom prst="rect">
            <a:avLst/>
          </a:prstGeom>
          <a:noFill/>
          <a:ln w="9525">
            <a:noFill/>
            <a:miter lim="800000"/>
            <a:headEnd/>
            <a:tailEnd/>
          </a:ln>
        </p:spPr>
        <p:txBody>
          <a:bodyPr anchor="ctr">
            <a:spAutoFit/>
          </a:bodyPr>
          <a:lstStyle/>
          <a:p>
            <a:pPr algn="just" eaLnBrk="0" hangingPunct="0">
              <a:defRPr/>
            </a:pPr>
            <a:r>
              <a:rPr lang="it-IT" sz="4400" dirty="0">
                <a:latin typeface="+mj-lt"/>
                <a:cs typeface="Times New Roman" pitchFamily="18" charset="0"/>
              </a:rPr>
              <a:t>Il Signore sia con voi.</a:t>
            </a:r>
            <a:endParaRPr lang="it-IT" sz="4400" dirty="0">
              <a:latin typeface="+mj-lt"/>
              <a:cs typeface="+mn-cs"/>
            </a:endParaRPr>
          </a:p>
          <a:p>
            <a:pPr algn="just" eaLnBrk="0" hangingPunct="0">
              <a:defRPr/>
            </a:pPr>
            <a:r>
              <a:rPr lang="it-IT" sz="4400" b="1" dirty="0">
                <a:latin typeface="+mj-lt"/>
                <a:cs typeface="Times New Roman" pitchFamily="18" charset="0"/>
              </a:rPr>
              <a:t>E con il tuo spirito. </a:t>
            </a:r>
            <a:endParaRPr lang="it-IT" sz="4400" dirty="0">
              <a:latin typeface="+mj-lt"/>
              <a:cs typeface="+mn-cs"/>
            </a:endParaRPr>
          </a:p>
          <a:p>
            <a:pPr algn="just" eaLnBrk="0" hangingPunct="0">
              <a:defRPr/>
            </a:pPr>
            <a:endParaRPr lang="it-IT" sz="4400" dirty="0">
              <a:latin typeface="+mj-lt"/>
              <a:cs typeface="Times New Roman" pitchFamily="18" charset="0"/>
            </a:endParaRPr>
          </a:p>
          <a:p>
            <a:pPr algn="just" eaLnBrk="0" hangingPunct="0">
              <a:defRPr/>
            </a:pPr>
            <a:r>
              <a:rPr lang="it-IT" sz="4400" dirty="0">
                <a:latin typeface="+mj-lt"/>
                <a:cs typeface="Times New Roman" pitchFamily="18" charset="0"/>
              </a:rPr>
              <a:t>In alto i nostri cuori.</a:t>
            </a:r>
            <a:endParaRPr lang="it-IT" sz="4400" dirty="0">
              <a:latin typeface="+mj-lt"/>
              <a:cs typeface="+mn-cs"/>
            </a:endParaRPr>
          </a:p>
          <a:p>
            <a:pPr algn="just" eaLnBrk="0" hangingPunct="0">
              <a:defRPr/>
            </a:pPr>
            <a:r>
              <a:rPr lang="it-IT" sz="4400" b="1" dirty="0">
                <a:latin typeface="+mj-lt"/>
                <a:cs typeface="Times New Roman" pitchFamily="18" charset="0"/>
              </a:rPr>
              <a:t>Sono rivolti al Signore. </a:t>
            </a:r>
            <a:endParaRPr lang="it-IT" sz="4400" dirty="0">
              <a:latin typeface="+mj-lt"/>
              <a:cs typeface="+mn-cs"/>
            </a:endParaRPr>
          </a:p>
          <a:p>
            <a:pPr algn="just" eaLnBrk="0" hangingPunct="0">
              <a:defRPr/>
            </a:pPr>
            <a:endParaRPr lang="it-IT" sz="4400" dirty="0">
              <a:latin typeface="+mj-lt"/>
              <a:cs typeface="Times New Roman" pitchFamily="18" charset="0"/>
            </a:endParaRPr>
          </a:p>
          <a:p>
            <a:pPr algn="just" eaLnBrk="0" hangingPunct="0">
              <a:defRPr/>
            </a:pPr>
            <a:r>
              <a:rPr lang="it-IT" sz="4400" dirty="0">
                <a:latin typeface="+mj-lt"/>
                <a:cs typeface="Times New Roman" pitchFamily="18" charset="0"/>
              </a:rPr>
              <a:t>Rendiamo grazie al Signore nostro Dio</a:t>
            </a:r>
            <a:r>
              <a:rPr lang="it-IT" sz="1400" dirty="0">
                <a:latin typeface="+mj-lt"/>
                <a:cs typeface="Times New Roman" pitchFamily="18" charset="0"/>
              </a:rPr>
              <a:t>.</a:t>
            </a:r>
            <a:endParaRPr lang="it-IT" sz="4400" dirty="0">
              <a:latin typeface="+mj-lt"/>
              <a:cs typeface="+mn-cs"/>
            </a:endParaRPr>
          </a:p>
          <a:p>
            <a:pPr algn="just" eaLnBrk="0" hangingPunct="0">
              <a:defRPr/>
            </a:pPr>
            <a:r>
              <a:rPr lang="it-IT" sz="4400" b="1" dirty="0">
                <a:latin typeface="+mj-lt"/>
                <a:cs typeface="Times New Roman" pitchFamily="18" charset="0"/>
              </a:rPr>
              <a:t>È cosa buona e giusta. </a:t>
            </a:r>
            <a:endParaRPr lang="it-IT" sz="4400" dirty="0">
              <a:latin typeface="+mj-lt"/>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8" descr="http://www.micromedia.unisal.it/Natale.gif"/>
          <p:cNvPicPr>
            <a:picLocks noChangeAspect="1" noChangeArrowheads="1" noCrop="1"/>
          </p:cNvPicPr>
          <p:nvPr/>
        </p:nvPicPr>
        <p:blipFill>
          <a:blip r:embed="rId2"/>
          <a:srcRect/>
          <a:stretch>
            <a:fillRect/>
          </a:stretch>
        </p:blipFill>
        <p:spPr bwMode="auto">
          <a:xfrm>
            <a:off x="285750" y="0"/>
            <a:ext cx="8858250" cy="6962775"/>
          </a:xfrm>
          <a:prstGeom prst="rect">
            <a:avLst/>
          </a:prstGeom>
          <a:noFill/>
          <a:ln w="9525">
            <a:noFill/>
            <a:miter lim="800000"/>
            <a:headEnd/>
            <a:tailEnd/>
          </a:ln>
        </p:spPr>
      </p:pic>
      <p:sp>
        <p:nvSpPr>
          <p:cNvPr id="8" name="CasellaDiTesto 7"/>
          <p:cNvSpPr txBox="1"/>
          <p:nvPr/>
        </p:nvSpPr>
        <p:spPr>
          <a:xfrm>
            <a:off x="1474515" y="5093007"/>
            <a:ext cx="6480719" cy="1323439"/>
          </a:xfrm>
          <a:prstGeom prst="rect">
            <a:avLst/>
          </a:prstGeom>
          <a:solidFill>
            <a:srgbClr val="FFFFFF">
              <a:alpha val="45098"/>
            </a:srgbClr>
          </a:solidFill>
        </p:spPr>
        <p:txBody>
          <a:bodyPr wrap="square">
            <a:spAutoFit/>
          </a:bodyPr>
          <a:lstStyle/>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rPr>
              <a:t>Santo, Santo, Osanna</a:t>
            </a:r>
          </a:p>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rPr>
              <a:t>Santo, Santo, Osanna</a:t>
            </a:r>
            <a:endParaRPr lang="it-IT" sz="4000" dirty="0">
              <a:solidFill>
                <a:srgbClr val="FF0000"/>
              </a:solidFill>
              <a:effectLst>
                <a:outerShdw blurRad="38100" dist="38100" dir="2700000" algn="tl">
                  <a:srgbClr val="000000">
                    <a:alpha val="43137"/>
                  </a:srgbClr>
                </a:outerShdw>
              </a:effectLst>
              <a:latin typeface="Arial Black" pitchFamily="34" charset="0"/>
            </a:endParaRP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9" descr="xangel32"/>
          <p:cNvPicPr>
            <a:picLocks noChangeAspect="1" noChangeArrowheads="1"/>
          </p:cNvPicPr>
          <p:nvPr/>
        </p:nvPicPr>
        <p:blipFill>
          <a:blip r:embed="rId2"/>
          <a:srcRect/>
          <a:stretch>
            <a:fillRect/>
          </a:stretch>
        </p:blipFill>
        <p:spPr bwMode="auto">
          <a:xfrm>
            <a:off x="2928938" y="3417888"/>
            <a:ext cx="3571875" cy="3440112"/>
          </a:xfrm>
          <a:prstGeom prst="rect">
            <a:avLst/>
          </a:prstGeom>
          <a:noFill/>
          <a:ln w="9525" algn="ctr">
            <a:noFill/>
            <a:miter lim="800000"/>
            <a:headEnd/>
            <a:tailEnd/>
          </a:ln>
        </p:spPr>
      </p:pic>
      <p:pic>
        <p:nvPicPr>
          <p:cNvPr id="83971" name="Picture 10" descr="xangel38"/>
          <p:cNvPicPr>
            <a:picLocks noChangeAspect="1" noChangeArrowheads="1"/>
          </p:cNvPicPr>
          <p:nvPr/>
        </p:nvPicPr>
        <p:blipFill>
          <a:blip r:embed="rId3"/>
          <a:srcRect/>
          <a:stretch>
            <a:fillRect/>
          </a:stretch>
        </p:blipFill>
        <p:spPr bwMode="auto">
          <a:xfrm>
            <a:off x="6129338" y="857250"/>
            <a:ext cx="2705100" cy="3429000"/>
          </a:xfrm>
          <a:prstGeom prst="rect">
            <a:avLst/>
          </a:prstGeom>
          <a:noFill/>
          <a:ln w="9525" algn="ctr">
            <a:noFill/>
            <a:miter lim="800000"/>
            <a:headEnd/>
            <a:tailEnd/>
          </a:ln>
        </p:spPr>
      </p:pic>
      <p:sp>
        <p:nvSpPr>
          <p:cNvPr id="3" name="CasellaDiTesto 2"/>
          <p:cNvSpPr txBox="1"/>
          <p:nvPr/>
        </p:nvSpPr>
        <p:spPr>
          <a:xfrm>
            <a:off x="928662" y="214290"/>
            <a:ext cx="7643866" cy="1938992"/>
          </a:xfrm>
          <a:prstGeom prst="rect">
            <a:avLst/>
          </a:prstGeom>
          <a:solidFill>
            <a:srgbClr val="FFFFFF">
              <a:alpha val="50196"/>
            </a:srgbClr>
          </a:solidFill>
          <a:effectLst>
            <a:softEdge rad="127000"/>
          </a:effectLst>
        </p:spPr>
        <p:txBody>
          <a:bodyPr>
            <a:spAutoFit/>
            <a:scene3d>
              <a:camera prst="orthographicFront"/>
              <a:lightRig rig="soft" dir="t">
                <a:rot lat="0" lon="0" rev="10800000"/>
              </a:lightRig>
            </a:scene3d>
            <a:sp3d>
              <a:bevelT w="27940" h="12700"/>
              <a:contourClr>
                <a:srgbClr val="DDDDDD"/>
              </a:contourClr>
            </a:sp3d>
          </a:bodyPr>
          <a:lstStyle/>
          <a:p>
            <a:pPr eaLnBrk="0" hangingPunct="0">
              <a:defRPr/>
            </a:pPr>
            <a:r>
              <a:rPr lang="it-IT" sz="4000" dirty="0">
                <a:solidFill>
                  <a:srgbClr val="2D2DB9"/>
                </a:solidFill>
                <a:effectLst>
                  <a:outerShdw blurRad="38100" dist="38100" dir="2700000" algn="tl">
                    <a:srgbClr val="000000">
                      <a:alpha val="43137"/>
                    </a:srgbClr>
                  </a:outerShdw>
                </a:effectLst>
                <a:latin typeface="Arial Black" pitchFamily="34" charset="0"/>
              </a:rPr>
              <a:t>Osanna eh, Osanna eh, </a:t>
            </a:r>
          </a:p>
          <a:p>
            <a:pPr eaLnBrk="0" hangingPunct="0">
              <a:defRPr/>
            </a:pPr>
            <a:r>
              <a:rPr lang="it-IT" sz="4000" dirty="0">
                <a:solidFill>
                  <a:srgbClr val="2D2DB9"/>
                </a:solidFill>
                <a:effectLst>
                  <a:outerShdw blurRad="38100" dist="38100" dir="2700000" algn="tl">
                    <a:srgbClr val="000000">
                      <a:alpha val="43137"/>
                    </a:srgbClr>
                  </a:outerShdw>
                </a:effectLst>
                <a:latin typeface="Arial Black" pitchFamily="34" charset="0"/>
              </a:rPr>
              <a:t>Osanna a Cristo Signor</a:t>
            </a:r>
          </a:p>
          <a:p>
            <a:pPr algn="ctr" eaLnBrk="0" hangingPunct="0">
              <a:defRPr/>
            </a:pPr>
            <a:endPar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endParaRPr>
          </a:p>
        </p:txBody>
      </p:sp>
      <p:pic>
        <p:nvPicPr>
          <p:cNvPr id="83973" name="Picture 8" descr="xangel36"/>
          <p:cNvPicPr>
            <a:picLocks noChangeAspect="1" noChangeArrowheads="1"/>
          </p:cNvPicPr>
          <p:nvPr/>
        </p:nvPicPr>
        <p:blipFill>
          <a:blip r:embed="rId4"/>
          <a:srcRect/>
          <a:stretch>
            <a:fillRect/>
          </a:stretch>
        </p:blipFill>
        <p:spPr bwMode="auto">
          <a:xfrm>
            <a:off x="428625" y="1357313"/>
            <a:ext cx="3071813" cy="3071812"/>
          </a:xfrm>
          <a:prstGeom prst="rect">
            <a:avLst/>
          </a:prstGeom>
          <a:noFill/>
          <a:ln w="9525" algn="ctr">
            <a:noFill/>
            <a:miter lim="800000"/>
            <a:headEnd/>
            <a:tailEnd/>
          </a:ln>
        </p:spPr>
      </p:pic>
      <p:sp>
        <p:nvSpPr>
          <p:cNvPr id="5" name="Rettangolo 4"/>
          <p:cNvSpPr/>
          <p:nvPr/>
        </p:nvSpPr>
        <p:spPr>
          <a:xfrm>
            <a:off x="1371728" y="3265430"/>
            <a:ext cx="7200800" cy="1323439"/>
          </a:xfrm>
          <a:prstGeom prst="rect">
            <a:avLst/>
          </a:prstGeom>
          <a:solidFill>
            <a:srgbClr val="FFFFFF">
              <a:alpha val="69804"/>
            </a:srgbClr>
          </a:solidFill>
          <a:effectLst>
            <a:softEdge rad="127000"/>
          </a:effectLst>
        </p:spPr>
        <p:txBody>
          <a:bodyPr wrap="square">
            <a:spAutoFit/>
          </a:bodyPr>
          <a:lstStyle/>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rPr>
              <a:t>Osanna eh, Osanna eh, </a:t>
            </a:r>
          </a:p>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rPr>
              <a:t>Osanna a Cristo Signor.</a:t>
            </a:r>
            <a:endParaRPr lang="it-IT" sz="4000" dirty="0">
              <a:solidFill>
                <a:srgbClr val="FF0000"/>
              </a:solidFill>
              <a:effectLst>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866198833"/>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4" descr="Natale"/>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3286116" y="142852"/>
            <a:ext cx="5214974" cy="1938992"/>
          </a:xfrm>
          <a:prstGeom prst="rect">
            <a:avLst/>
          </a:prstGeom>
          <a:solidFill>
            <a:srgbClr val="FFFFFF">
              <a:alpha val="69804"/>
            </a:srgbClr>
          </a:solidFill>
          <a:effectLst>
            <a:softEdge rad="63500"/>
          </a:effectLst>
        </p:spPr>
        <p:txBody>
          <a:bodyPr>
            <a:spAutoFit/>
            <a:scene3d>
              <a:camera prst="orthographicFront"/>
              <a:lightRig rig="soft" dir="t">
                <a:rot lat="0" lon="0" rev="10800000"/>
              </a:lightRig>
            </a:scene3d>
            <a:sp3d>
              <a:bevelT w="27940" h="12700"/>
              <a:contourClr>
                <a:srgbClr val="DDDDDD"/>
              </a:contourClr>
            </a:sp3d>
          </a:bodyPr>
          <a:lstStyle/>
          <a:p>
            <a:pPr eaLnBrk="0" hangingPunct="0">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cs typeface="+mn-cs"/>
              </a:rPr>
              <a:t>I cieli e la terra o Signore, </a:t>
            </a:r>
          </a:p>
          <a:p>
            <a:pPr eaLnBrk="0" hangingPunct="0">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cs typeface="+mn-cs"/>
              </a:rPr>
              <a:t>sono pieni di </a:t>
            </a:r>
            <a:r>
              <a:rPr lang="it-IT" sz="4000" b="1" spc="150" dirty="0" smtClean="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cs typeface="+mn-cs"/>
              </a:rPr>
              <a:t>Te</a:t>
            </a:r>
            <a:endPar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cs typeface="+mn-cs"/>
            </a:endParaRPr>
          </a:p>
        </p:txBody>
      </p:sp>
      <p:sp>
        <p:nvSpPr>
          <p:cNvPr id="4" name="CasellaDiTesto 3"/>
          <p:cNvSpPr txBox="1"/>
          <p:nvPr/>
        </p:nvSpPr>
        <p:spPr>
          <a:xfrm>
            <a:off x="571472" y="4643446"/>
            <a:ext cx="5072066" cy="1938992"/>
          </a:xfrm>
          <a:prstGeom prst="rect">
            <a:avLst/>
          </a:prstGeom>
          <a:solidFill>
            <a:srgbClr val="FFFFFF">
              <a:alpha val="69804"/>
            </a:srgbClr>
          </a:solidFill>
          <a:effectLst>
            <a:softEdge rad="63500"/>
          </a:effectLst>
        </p:spPr>
        <p:txBody>
          <a:bodyPr>
            <a:spAutoFit/>
            <a:scene3d>
              <a:camera prst="orthographicFront"/>
              <a:lightRig rig="soft" dir="t">
                <a:rot lat="0" lon="0" rev="10800000"/>
              </a:lightRig>
            </a:scene3d>
            <a:sp3d>
              <a:bevelT w="27940" h="12700"/>
              <a:contourClr>
                <a:srgbClr val="DDDDDD"/>
              </a:contourClr>
            </a:sp3d>
          </a:bodyPr>
          <a:lstStyle/>
          <a:p>
            <a:pPr algn="r" eaLnBrk="0" hangingPunct="0">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cs typeface="+mn-cs"/>
              </a:rPr>
              <a:t>I cieli e la terra o Signore, </a:t>
            </a:r>
          </a:p>
          <a:p>
            <a:pPr algn="r" eaLnBrk="0" hangingPunct="0">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cs typeface="+mn-cs"/>
              </a:rPr>
              <a:t>sono pieni di Te</a:t>
            </a: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9" descr="xangel32"/>
          <p:cNvPicPr>
            <a:picLocks noChangeAspect="1" noChangeArrowheads="1"/>
          </p:cNvPicPr>
          <p:nvPr/>
        </p:nvPicPr>
        <p:blipFill>
          <a:blip r:embed="rId2"/>
          <a:srcRect/>
          <a:stretch>
            <a:fillRect/>
          </a:stretch>
        </p:blipFill>
        <p:spPr bwMode="auto">
          <a:xfrm>
            <a:off x="2928938" y="3417888"/>
            <a:ext cx="3571875" cy="3440112"/>
          </a:xfrm>
          <a:prstGeom prst="rect">
            <a:avLst/>
          </a:prstGeom>
          <a:noFill/>
          <a:ln w="9525" algn="ctr">
            <a:noFill/>
            <a:miter lim="800000"/>
            <a:headEnd/>
            <a:tailEnd/>
          </a:ln>
        </p:spPr>
      </p:pic>
      <p:pic>
        <p:nvPicPr>
          <p:cNvPr id="83971" name="Picture 10" descr="xangel38"/>
          <p:cNvPicPr>
            <a:picLocks noChangeAspect="1" noChangeArrowheads="1"/>
          </p:cNvPicPr>
          <p:nvPr/>
        </p:nvPicPr>
        <p:blipFill>
          <a:blip r:embed="rId3"/>
          <a:srcRect/>
          <a:stretch>
            <a:fillRect/>
          </a:stretch>
        </p:blipFill>
        <p:spPr bwMode="auto">
          <a:xfrm>
            <a:off x="6129338" y="857250"/>
            <a:ext cx="2705100" cy="3429000"/>
          </a:xfrm>
          <a:prstGeom prst="rect">
            <a:avLst/>
          </a:prstGeom>
          <a:noFill/>
          <a:ln w="9525" algn="ctr">
            <a:noFill/>
            <a:miter lim="800000"/>
            <a:headEnd/>
            <a:tailEnd/>
          </a:ln>
        </p:spPr>
      </p:pic>
      <p:sp>
        <p:nvSpPr>
          <p:cNvPr id="3" name="CasellaDiTesto 2"/>
          <p:cNvSpPr txBox="1"/>
          <p:nvPr/>
        </p:nvSpPr>
        <p:spPr>
          <a:xfrm>
            <a:off x="928662" y="214290"/>
            <a:ext cx="7643866" cy="1938992"/>
          </a:xfrm>
          <a:prstGeom prst="rect">
            <a:avLst/>
          </a:prstGeom>
          <a:solidFill>
            <a:srgbClr val="FFFFFF">
              <a:alpha val="50196"/>
            </a:srgbClr>
          </a:solidFill>
          <a:effectLst>
            <a:softEdge rad="127000"/>
          </a:effectLst>
        </p:spPr>
        <p:txBody>
          <a:bodyPr>
            <a:spAutoFit/>
            <a:scene3d>
              <a:camera prst="orthographicFront"/>
              <a:lightRig rig="soft" dir="t">
                <a:rot lat="0" lon="0" rev="10800000"/>
              </a:lightRig>
            </a:scene3d>
            <a:sp3d>
              <a:bevelT w="27940" h="12700"/>
              <a:contourClr>
                <a:srgbClr val="DDDDDD"/>
              </a:contourClr>
            </a:sp3d>
          </a:bodyPr>
          <a:lstStyle/>
          <a:p>
            <a:pPr eaLnBrk="0" hangingPunct="0">
              <a:defRPr/>
            </a:pPr>
            <a:r>
              <a:rPr lang="it-IT" sz="4000" dirty="0">
                <a:solidFill>
                  <a:srgbClr val="2D2DB9"/>
                </a:solidFill>
                <a:effectLst>
                  <a:outerShdw blurRad="38100" dist="38100" dir="2700000" algn="tl">
                    <a:srgbClr val="000000">
                      <a:alpha val="43137"/>
                    </a:srgbClr>
                  </a:outerShdw>
                </a:effectLst>
                <a:latin typeface="Arial Black" pitchFamily="34" charset="0"/>
              </a:rPr>
              <a:t>Osanna eh, Osanna eh, </a:t>
            </a:r>
          </a:p>
          <a:p>
            <a:pPr eaLnBrk="0" hangingPunct="0">
              <a:defRPr/>
            </a:pPr>
            <a:r>
              <a:rPr lang="it-IT" sz="4000" dirty="0">
                <a:solidFill>
                  <a:srgbClr val="2D2DB9"/>
                </a:solidFill>
                <a:effectLst>
                  <a:outerShdw blurRad="38100" dist="38100" dir="2700000" algn="tl">
                    <a:srgbClr val="000000">
                      <a:alpha val="43137"/>
                    </a:srgbClr>
                  </a:outerShdw>
                </a:effectLst>
                <a:latin typeface="Arial Black" pitchFamily="34" charset="0"/>
              </a:rPr>
              <a:t>Osanna a Cristo Signor</a:t>
            </a:r>
          </a:p>
          <a:p>
            <a:pPr algn="ctr" eaLnBrk="0" hangingPunct="0">
              <a:defRPr/>
            </a:pPr>
            <a:endPar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endParaRPr>
          </a:p>
        </p:txBody>
      </p:sp>
      <p:pic>
        <p:nvPicPr>
          <p:cNvPr id="83973" name="Picture 8" descr="xangel36"/>
          <p:cNvPicPr>
            <a:picLocks noChangeAspect="1" noChangeArrowheads="1"/>
          </p:cNvPicPr>
          <p:nvPr/>
        </p:nvPicPr>
        <p:blipFill>
          <a:blip r:embed="rId4"/>
          <a:srcRect/>
          <a:stretch>
            <a:fillRect/>
          </a:stretch>
        </p:blipFill>
        <p:spPr bwMode="auto">
          <a:xfrm>
            <a:off x="428625" y="1357313"/>
            <a:ext cx="3071813" cy="3071812"/>
          </a:xfrm>
          <a:prstGeom prst="rect">
            <a:avLst/>
          </a:prstGeom>
          <a:noFill/>
          <a:ln w="9525" algn="ctr">
            <a:noFill/>
            <a:miter lim="800000"/>
            <a:headEnd/>
            <a:tailEnd/>
          </a:ln>
        </p:spPr>
      </p:pic>
      <p:sp>
        <p:nvSpPr>
          <p:cNvPr id="5" name="Rettangolo 4"/>
          <p:cNvSpPr/>
          <p:nvPr/>
        </p:nvSpPr>
        <p:spPr>
          <a:xfrm>
            <a:off x="1371728" y="3265430"/>
            <a:ext cx="7200800" cy="1323439"/>
          </a:xfrm>
          <a:prstGeom prst="rect">
            <a:avLst/>
          </a:prstGeom>
          <a:solidFill>
            <a:srgbClr val="FFFFFF">
              <a:alpha val="69804"/>
            </a:srgbClr>
          </a:solidFill>
          <a:effectLst>
            <a:softEdge rad="127000"/>
          </a:effectLst>
        </p:spPr>
        <p:txBody>
          <a:bodyPr wrap="square">
            <a:spAutoFit/>
          </a:bodyPr>
          <a:lstStyle/>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rPr>
              <a:t>Osanna eh, Osanna eh, </a:t>
            </a:r>
          </a:p>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rPr>
              <a:t>Osanna a Cristo Signor.</a:t>
            </a:r>
            <a:endParaRPr lang="it-IT" sz="4000" dirty="0">
              <a:solidFill>
                <a:srgbClr val="FF0000"/>
              </a:solidFill>
              <a:effectLst>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98418508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C72A8"/>
        </a:solidFill>
        <a:effectLst/>
      </p:bgPr>
    </p:bg>
    <p:spTree>
      <p:nvGrpSpPr>
        <p:cNvPr id="1" name=""/>
        <p:cNvGrpSpPr/>
        <p:nvPr/>
      </p:nvGrpSpPr>
      <p:grpSpPr>
        <a:xfrm>
          <a:off x="0" y="0"/>
          <a:ext cx="0" cy="0"/>
          <a:chOff x="0" y="0"/>
          <a:chExt cx="0" cy="0"/>
        </a:xfrm>
      </p:grpSpPr>
      <p:pic>
        <p:nvPicPr>
          <p:cNvPr id="25602" name="Picture 8" descr="http://www.micromedia.unisal.it/Natale.gif"/>
          <p:cNvPicPr>
            <a:picLocks noChangeAspect="1" noChangeArrowheads="1" noCrop="1"/>
          </p:cNvPicPr>
          <p:nvPr/>
        </p:nvPicPr>
        <p:blipFill>
          <a:blip r:embed="rId2"/>
          <a:srcRect/>
          <a:stretch>
            <a:fillRect/>
          </a:stretch>
        </p:blipFill>
        <p:spPr bwMode="auto">
          <a:xfrm>
            <a:off x="357188" y="571500"/>
            <a:ext cx="8180387" cy="6429375"/>
          </a:xfrm>
          <a:prstGeom prst="rect">
            <a:avLst/>
          </a:prstGeom>
          <a:noFill/>
          <a:ln w="9525">
            <a:noFill/>
            <a:miter lim="800000"/>
            <a:headEnd/>
            <a:tailEnd/>
          </a:ln>
        </p:spPr>
      </p:pic>
      <p:sp>
        <p:nvSpPr>
          <p:cNvPr id="2" name="Rettangolo 1"/>
          <p:cNvSpPr/>
          <p:nvPr/>
        </p:nvSpPr>
        <p:spPr>
          <a:xfrm>
            <a:off x="1428728" y="0"/>
            <a:ext cx="6429389" cy="1446550"/>
          </a:xfrm>
          <a:prstGeom prst="rect">
            <a:avLst/>
          </a:prstGeom>
          <a:solidFill>
            <a:srgbClr val="FFFFFF">
              <a:alpha val="69804"/>
            </a:srgbClr>
          </a:solidFill>
          <a:effectLst>
            <a:softEdge rad="63500"/>
          </a:effectLst>
        </p:spPr>
        <p:txBody>
          <a:bodyPr>
            <a:spAutoFit/>
          </a:bodyPr>
          <a:lstStyle/>
          <a:p>
            <a:pPr algn="ctr" eaLnBrk="0" hangingPunct="0">
              <a:defRPr/>
            </a:pPr>
            <a:r>
              <a:rPr lang="it-IT" sz="44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mancano pani e fuoco, </a:t>
            </a:r>
          </a:p>
          <a:p>
            <a:pPr algn="ctr" eaLnBrk="0" hangingPunct="0">
              <a:defRPr/>
            </a:pPr>
            <a:r>
              <a:rPr lang="it-IT" sz="4400"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o mio Signore. </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Clicca per immagine full size"/>
          <p:cNvPicPr>
            <a:picLocks noChangeAspect="1" noChangeArrowheads="1"/>
          </p:cNvPicPr>
          <p:nvPr/>
        </p:nvPicPr>
        <p:blipFill>
          <a:blip r:embed="rId2"/>
          <a:srcRect/>
          <a:stretch>
            <a:fillRect/>
          </a:stretch>
        </p:blipFill>
        <p:spPr bwMode="auto">
          <a:xfrm>
            <a:off x="0" y="0"/>
            <a:ext cx="9139238" cy="6858000"/>
          </a:xfrm>
          <a:prstGeom prst="rect">
            <a:avLst/>
          </a:prstGeom>
          <a:noFill/>
          <a:ln w="9525">
            <a:noFill/>
            <a:miter lim="800000"/>
            <a:headEnd/>
            <a:tailEnd/>
          </a:ln>
        </p:spPr>
      </p:pic>
      <p:sp>
        <p:nvSpPr>
          <p:cNvPr id="3" name="CasellaDiTesto 2"/>
          <p:cNvSpPr txBox="1"/>
          <p:nvPr/>
        </p:nvSpPr>
        <p:spPr>
          <a:xfrm>
            <a:off x="285720" y="214290"/>
            <a:ext cx="8069074" cy="1323439"/>
          </a:xfrm>
          <a:prstGeom prst="rect">
            <a:avLst/>
          </a:prstGeom>
          <a:solidFill>
            <a:srgbClr val="FFFFFF">
              <a:alpha val="69804"/>
            </a:srgbClr>
          </a:solidFill>
          <a:effectLst>
            <a:softEdge rad="127000"/>
          </a:effectLst>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Benedetto colui che viene, </a:t>
            </a:r>
          </a:p>
          <a:p>
            <a:pPr algn="ct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nel nome del Signor </a:t>
            </a:r>
          </a:p>
        </p:txBody>
      </p:sp>
      <p:sp>
        <p:nvSpPr>
          <p:cNvPr id="6" name="CasellaDiTesto 5"/>
          <p:cNvSpPr txBox="1"/>
          <p:nvPr/>
        </p:nvSpPr>
        <p:spPr>
          <a:xfrm>
            <a:off x="611560" y="4869160"/>
            <a:ext cx="7743234" cy="1692771"/>
          </a:xfrm>
          <a:prstGeom prst="rect">
            <a:avLst/>
          </a:prstGeom>
          <a:solidFill>
            <a:srgbClr val="FFFFFF">
              <a:alpha val="69804"/>
            </a:srgbClr>
          </a:solidFill>
          <a:effectLst>
            <a:softEdge rad="127000"/>
          </a:effectLst>
        </p:spPr>
        <p:txBody>
          <a:bodyPr wrap="square">
            <a:spAutoFit/>
          </a:bodyPr>
          <a:lstStyle/>
          <a:p>
            <a:pPr algn="ct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Benedetto colui che viene, </a:t>
            </a:r>
          </a:p>
          <a:p>
            <a:pPr algn="ct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rPr>
              <a:t>nel nome del Signor </a:t>
            </a:r>
          </a:p>
          <a:p>
            <a:pPr>
              <a:defRPr/>
            </a:pPr>
            <a:endParaRPr lang="it-IT" dirty="0"/>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8" descr="http://www.micromedia.unisal.it/Natale.gif"/>
          <p:cNvPicPr>
            <a:picLocks noChangeAspect="1" noChangeArrowheads="1" noCrop="1"/>
          </p:cNvPicPr>
          <p:nvPr/>
        </p:nvPicPr>
        <p:blipFill>
          <a:blip r:embed="rId2"/>
          <a:srcRect/>
          <a:stretch>
            <a:fillRect/>
          </a:stretch>
        </p:blipFill>
        <p:spPr bwMode="auto">
          <a:xfrm>
            <a:off x="285750" y="0"/>
            <a:ext cx="8858250" cy="6962775"/>
          </a:xfrm>
          <a:prstGeom prst="rect">
            <a:avLst/>
          </a:prstGeom>
          <a:noFill/>
          <a:ln w="9525">
            <a:noFill/>
            <a:miter lim="800000"/>
            <a:headEnd/>
            <a:tailEnd/>
          </a:ln>
        </p:spPr>
      </p:pic>
      <p:sp>
        <p:nvSpPr>
          <p:cNvPr id="7" name="CasellaDiTesto 6"/>
          <p:cNvSpPr txBox="1"/>
          <p:nvPr/>
        </p:nvSpPr>
        <p:spPr>
          <a:xfrm>
            <a:off x="928662" y="214290"/>
            <a:ext cx="7643866" cy="1938992"/>
          </a:xfrm>
          <a:prstGeom prst="rect">
            <a:avLst/>
          </a:prstGeom>
          <a:solidFill>
            <a:srgbClr val="FFFFFF">
              <a:alpha val="50196"/>
            </a:srgbClr>
          </a:solidFill>
          <a:effectLst>
            <a:softEdge rad="127000"/>
          </a:effectLst>
        </p:spPr>
        <p:txBody>
          <a:bodyPr>
            <a:spAutoFit/>
            <a:scene3d>
              <a:camera prst="orthographicFront"/>
              <a:lightRig rig="soft" dir="t">
                <a:rot lat="0" lon="0" rev="10800000"/>
              </a:lightRig>
            </a:scene3d>
            <a:sp3d>
              <a:bevelT w="27940" h="12700"/>
              <a:contourClr>
                <a:srgbClr val="DDDDDD"/>
              </a:contourClr>
            </a:sp3d>
          </a:bodyPr>
          <a:lstStyle/>
          <a:p>
            <a:pPr eaLnBrk="0" hangingPunct="0">
              <a:defRPr/>
            </a:pPr>
            <a:r>
              <a:rPr lang="it-IT" sz="4000" dirty="0">
                <a:solidFill>
                  <a:srgbClr val="2D2DB9"/>
                </a:solidFill>
                <a:effectLst>
                  <a:outerShdw blurRad="38100" dist="38100" dir="2700000" algn="tl">
                    <a:srgbClr val="000000">
                      <a:alpha val="43137"/>
                    </a:srgbClr>
                  </a:outerShdw>
                </a:effectLst>
                <a:latin typeface="Arial Black" pitchFamily="34" charset="0"/>
              </a:rPr>
              <a:t>Osanna eh, Osanna eh, </a:t>
            </a:r>
          </a:p>
          <a:p>
            <a:pPr eaLnBrk="0" hangingPunct="0">
              <a:defRPr/>
            </a:pPr>
            <a:r>
              <a:rPr lang="it-IT" sz="4000" dirty="0">
                <a:solidFill>
                  <a:srgbClr val="2D2DB9"/>
                </a:solidFill>
                <a:effectLst>
                  <a:outerShdw blurRad="38100" dist="38100" dir="2700000" algn="tl">
                    <a:srgbClr val="000000">
                      <a:alpha val="43137"/>
                    </a:srgbClr>
                  </a:outerShdw>
                </a:effectLst>
                <a:latin typeface="Arial Black" pitchFamily="34" charset="0"/>
              </a:rPr>
              <a:t>Osanna a Cristo Signor</a:t>
            </a:r>
          </a:p>
          <a:p>
            <a:pPr algn="ctr" eaLnBrk="0" hangingPunct="0">
              <a:defRPr/>
            </a:pPr>
            <a:endPar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endParaRPr>
          </a:p>
        </p:txBody>
      </p:sp>
      <p:sp>
        <p:nvSpPr>
          <p:cNvPr id="9" name="Rettangolo 8"/>
          <p:cNvSpPr/>
          <p:nvPr/>
        </p:nvSpPr>
        <p:spPr>
          <a:xfrm>
            <a:off x="1150195" y="5013176"/>
            <a:ext cx="7200800" cy="1323439"/>
          </a:xfrm>
          <a:prstGeom prst="rect">
            <a:avLst/>
          </a:prstGeom>
          <a:solidFill>
            <a:srgbClr val="FFFFFF">
              <a:alpha val="69804"/>
            </a:srgbClr>
          </a:solidFill>
          <a:effectLst>
            <a:softEdge rad="127000"/>
          </a:effectLst>
        </p:spPr>
        <p:txBody>
          <a:bodyPr wrap="square">
            <a:spAutoFit/>
          </a:bodyPr>
          <a:lstStyle/>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rPr>
              <a:t>Osanna eh, Osanna eh, </a:t>
            </a:r>
          </a:p>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rPr>
              <a:t>Osanna a Cristo Signor.</a:t>
            </a:r>
            <a:endParaRPr lang="it-IT" sz="4000" dirty="0">
              <a:solidFill>
                <a:srgbClr val="FF0000"/>
              </a:solidFill>
              <a:effectLst>
                <a:outerShdw blurRad="38100" dist="38100" dir="2700000" algn="tl">
                  <a:srgbClr val="000000">
                    <a:alpha val="43137"/>
                  </a:srgbClr>
                </a:outerShdw>
              </a:effectLst>
              <a:latin typeface="Arial Black" pitchFamily="34" charset="0"/>
            </a:endParaRP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Immagine 3" descr="Eucaristia 7.JPG"/>
          <p:cNvPicPr>
            <a:picLocks noChangeAspect="1"/>
          </p:cNvPicPr>
          <p:nvPr/>
        </p:nvPicPr>
        <p:blipFill>
          <a:blip r:embed="rId2"/>
          <a:srcRect/>
          <a:stretch>
            <a:fillRect/>
          </a:stretch>
        </p:blipFill>
        <p:spPr bwMode="auto">
          <a:xfrm>
            <a:off x="1143000" y="0"/>
            <a:ext cx="6954838" cy="6858000"/>
          </a:xfrm>
          <a:prstGeom prst="rect">
            <a:avLst/>
          </a:prstGeom>
          <a:noFill/>
          <a:ln w="9525">
            <a:noFill/>
            <a:miter lim="800000"/>
            <a:headEnd/>
            <a:tailEnd/>
          </a:ln>
        </p:spPr>
      </p:pic>
      <p:sp>
        <p:nvSpPr>
          <p:cNvPr id="2" name="CasellaDiTesto 1"/>
          <p:cNvSpPr txBox="1"/>
          <p:nvPr/>
        </p:nvSpPr>
        <p:spPr>
          <a:xfrm>
            <a:off x="357188" y="642938"/>
            <a:ext cx="8786812" cy="3170237"/>
          </a:xfrm>
          <a:prstGeom prst="rect">
            <a:avLst/>
          </a:prstGeom>
          <a:solidFill>
            <a:srgbClr val="FFFFFF">
              <a:alpha val="69804"/>
            </a:srgbClr>
          </a:solidFill>
          <a:effectLst>
            <a:softEdge rad="127000"/>
          </a:effectLst>
        </p:spPr>
        <p:txBody>
          <a:bodyPr>
            <a:spAutoFit/>
          </a:bodyPr>
          <a:lstStyle/>
          <a:p>
            <a:pPr eaLnBrk="0" hangingPunct="0">
              <a:defRPr/>
            </a:pPr>
            <a:r>
              <a:rPr lang="it-IT" sz="4400" dirty="0">
                <a:latin typeface="Times" charset="0"/>
                <a:cs typeface="+mn-cs"/>
              </a:rPr>
              <a:t>Mistero della fede.</a:t>
            </a:r>
          </a:p>
          <a:p>
            <a:pPr eaLnBrk="0" hangingPunct="0">
              <a:defRPr/>
            </a:pPr>
            <a:endParaRPr lang="it-IT" dirty="0">
              <a:latin typeface="Times" charset="0"/>
              <a:cs typeface="+mn-cs"/>
            </a:endParaRPr>
          </a:p>
          <a:p>
            <a:pPr eaLnBrk="0" hangingPunct="0">
              <a:defRPr/>
            </a:pPr>
            <a:r>
              <a:rPr lang="it-IT" sz="4400" b="1" dirty="0">
                <a:solidFill>
                  <a:srgbClr val="FF0000"/>
                </a:solidFill>
                <a:effectLst>
                  <a:outerShdw blurRad="38100" dist="38100" dir="2700000" algn="tl">
                    <a:srgbClr val="000000">
                      <a:alpha val="43137"/>
                    </a:srgbClr>
                  </a:outerShdw>
                </a:effectLst>
                <a:latin typeface="Times" charset="0"/>
                <a:cs typeface="+mn-cs"/>
              </a:rPr>
              <a:t>Annunziamo la tua morte, Signore, </a:t>
            </a:r>
          </a:p>
          <a:p>
            <a:pPr eaLnBrk="0" hangingPunct="0">
              <a:defRPr/>
            </a:pPr>
            <a:r>
              <a:rPr lang="it-IT" sz="4400" b="1" dirty="0">
                <a:solidFill>
                  <a:srgbClr val="FF0000"/>
                </a:solidFill>
                <a:effectLst>
                  <a:outerShdw blurRad="38100" dist="38100" dir="2700000" algn="tl">
                    <a:srgbClr val="000000">
                      <a:alpha val="43137"/>
                    </a:srgbClr>
                  </a:outerShdw>
                </a:effectLst>
                <a:latin typeface="Times" charset="0"/>
                <a:cs typeface="+mn-cs"/>
              </a:rPr>
              <a:t>proclamiamo la tua risurrezione, </a:t>
            </a:r>
          </a:p>
          <a:p>
            <a:pPr eaLnBrk="0" hangingPunct="0">
              <a:defRPr/>
            </a:pPr>
            <a:r>
              <a:rPr lang="it-IT" sz="4400" b="1" dirty="0">
                <a:solidFill>
                  <a:srgbClr val="FF0000"/>
                </a:solidFill>
                <a:effectLst>
                  <a:outerShdw blurRad="38100" dist="38100" dir="2700000" algn="tl">
                    <a:srgbClr val="000000">
                      <a:alpha val="43137"/>
                    </a:srgbClr>
                  </a:outerShdw>
                </a:effectLst>
                <a:latin typeface="Times" charset="0"/>
                <a:cs typeface="+mn-cs"/>
              </a:rPr>
              <a:t>nell'attesa della tua venuta.</a:t>
            </a:r>
          </a:p>
        </p:txBody>
      </p:sp>
    </p:spTree>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slow">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Immagine 2" descr="0015.tif"/>
          <p:cNvPicPr>
            <a:picLocks noChangeAspect="1"/>
          </p:cNvPicPr>
          <p:nvPr/>
        </p:nvPicPr>
        <p:blipFill>
          <a:blip r:embed="rId2"/>
          <a:srcRect/>
          <a:stretch>
            <a:fillRect/>
          </a:stretch>
        </p:blipFill>
        <p:spPr bwMode="auto">
          <a:xfrm>
            <a:off x="1643063" y="0"/>
            <a:ext cx="7500937" cy="6856413"/>
          </a:xfrm>
          <a:prstGeom prst="rect">
            <a:avLst/>
          </a:prstGeom>
          <a:noFill/>
          <a:ln w="9525">
            <a:noFill/>
            <a:miter lim="800000"/>
            <a:headEnd/>
            <a:tailEnd/>
          </a:ln>
        </p:spPr>
      </p:pic>
      <p:sp>
        <p:nvSpPr>
          <p:cNvPr id="3073" name="Rectangle 1"/>
          <p:cNvSpPr>
            <a:spLocks noChangeArrowheads="1"/>
          </p:cNvSpPr>
          <p:nvPr/>
        </p:nvSpPr>
        <p:spPr bwMode="auto">
          <a:xfrm>
            <a:off x="714375" y="285750"/>
            <a:ext cx="7450138" cy="5508625"/>
          </a:xfrm>
          <a:prstGeom prst="rect">
            <a:avLst/>
          </a:prstGeom>
          <a:solidFill>
            <a:srgbClr val="FFFFFF">
              <a:alpha val="80000"/>
            </a:srgbClr>
          </a:solidFill>
          <a:ln w="9525">
            <a:noFill/>
            <a:miter lim="800000"/>
            <a:headEnd/>
            <a:tailEnd/>
          </a:ln>
          <a:effectLst>
            <a:softEdge rad="317500"/>
          </a:effectLst>
        </p:spPr>
        <p:txBody>
          <a:bodyPr wrap="none" anchor="ctr">
            <a:spAutoFit/>
          </a:bodyPr>
          <a:lstStyle/>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Per Cristo,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con Cristo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e in Cristo,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a te, Dio Padre onnipotente,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nell'unità dello Spirito Santo,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ogni onore e gloria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per tutti i secoli dei secoli.</a:t>
            </a:r>
            <a:endParaRPr lang="it-IT" sz="4400" dirty="0">
              <a:solidFill>
                <a:srgbClr val="FF0000"/>
              </a:solidFill>
              <a:effectLst>
                <a:outerShdw blurRad="38100" dist="38100" dir="2700000" algn="tl">
                  <a:srgbClr val="000000">
                    <a:alpha val="43137"/>
                  </a:srgbClr>
                </a:outerShdw>
              </a:effectLst>
              <a:cs typeface="+mn-cs"/>
            </a:endParaRPr>
          </a:p>
          <a:p>
            <a:pPr algn="r" eaLnBrk="0" hangingPunct="0">
              <a:defRPr/>
            </a:pPr>
            <a:r>
              <a:rPr lang="it-IT" sz="4400" b="1" dirty="0">
                <a:solidFill>
                  <a:srgbClr val="FF0000"/>
                </a:solidFill>
                <a:effectLst>
                  <a:outerShdw blurRad="38100" dist="38100" dir="2700000" algn="tl">
                    <a:srgbClr val="000000">
                      <a:alpha val="43137"/>
                    </a:srgbClr>
                  </a:outerShdw>
                </a:effectLst>
                <a:ea typeface="Times New Roman" pitchFamily="18" charset="0"/>
                <a:cs typeface="+mn-cs"/>
              </a:rPr>
              <a:t>Amen.</a:t>
            </a:r>
            <a:endParaRPr lang="it-IT" sz="4400" dirty="0">
              <a:solidFill>
                <a:srgbClr val="FF0000"/>
              </a:solidFill>
              <a:effectLst>
                <a:outerShdw blurRad="38100" dist="38100" dir="2700000" algn="tl">
                  <a:srgbClr val="000000">
                    <a:alpha val="43137"/>
                  </a:srgbClr>
                </a:outerShdw>
              </a:effectLst>
              <a:cs typeface="+mn-cs"/>
            </a:endParaRPr>
          </a:p>
        </p:txBody>
      </p:sp>
    </p:spTree>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Nativité icone cop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20568"/>
            <a:ext cx="9119644" cy="6837432"/>
          </a:xfrm>
          <a:prstGeom prst="rect">
            <a:avLst/>
          </a:prstGeom>
          <a:ln w="57150" cmpd="thickThin">
            <a:solidFill>
              <a:srgbClr val="FF9900"/>
            </a:solidFill>
            <a:miter lim="800000"/>
            <a:headEnd/>
            <a:tailEnd/>
          </a:ln>
        </p:spPr>
      </p:pic>
      <p:sp>
        <p:nvSpPr>
          <p:cNvPr id="101378" name="Rectangle 1"/>
          <p:cNvSpPr>
            <a:spLocks noChangeArrowheads="1"/>
          </p:cNvSpPr>
          <p:nvPr/>
        </p:nvSpPr>
        <p:spPr bwMode="auto">
          <a:xfrm>
            <a:off x="357158" y="-5417"/>
            <a:ext cx="8215370" cy="6863417"/>
          </a:xfrm>
          <a:prstGeom prst="rect">
            <a:avLst/>
          </a:prstGeom>
          <a:solidFill>
            <a:srgbClr val="FFFFFF">
              <a:alpha val="69804"/>
            </a:srgbClr>
          </a:solidFill>
          <a:ln w="9525">
            <a:noFill/>
            <a:miter lim="800000"/>
            <a:headEnd/>
            <a:tailEnd/>
          </a:ln>
          <a:effectLst>
            <a:softEdge rad="63500"/>
          </a:effectLst>
        </p:spPr>
        <p:txBody>
          <a:bodyPr anchor="ctr">
            <a:spAutoFit/>
          </a:bodyPr>
          <a:lstStyle/>
          <a:p>
            <a:pPr eaLnBrk="0" hangingPunct="0">
              <a:defRPr/>
            </a:pPr>
            <a:r>
              <a:rPr lang="it-IT" sz="4000" b="1" dirty="0">
                <a:solidFill>
                  <a:prstClr val="black"/>
                </a:solidFill>
                <a:effectLst>
                  <a:outerShdw blurRad="38100" dist="38100" dir="2700000" algn="tl">
                    <a:srgbClr val="000000">
                      <a:alpha val="43137"/>
                    </a:srgbClr>
                  </a:outerShdw>
                </a:effectLst>
                <a:cs typeface="Times New Roman" pitchFamily="18" charset="0"/>
              </a:rPr>
              <a:t>Padre nostro, che sei nei cieli, </a:t>
            </a:r>
          </a:p>
          <a:p>
            <a:pPr eaLnBrk="0" hangingPunct="0">
              <a:defRPr/>
            </a:pPr>
            <a:r>
              <a:rPr lang="it-IT" sz="4000" b="1" dirty="0">
                <a:solidFill>
                  <a:prstClr val="black"/>
                </a:solidFill>
                <a:effectLst>
                  <a:outerShdw blurRad="38100" dist="38100" dir="2700000" algn="tl">
                    <a:srgbClr val="000000">
                      <a:alpha val="43137"/>
                    </a:srgbClr>
                  </a:outerShdw>
                </a:effectLst>
                <a:cs typeface="Times New Roman" pitchFamily="18" charset="0"/>
              </a:rPr>
              <a:t>sia santificato il tuo nome, </a:t>
            </a:r>
          </a:p>
          <a:p>
            <a:pPr eaLnBrk="0" hangingPunct="0">
              <a:defRPr/>
            </a:pPr>
            <a:r>
              <a:rPr lang="it-IT" sz="4000" b="1" dirty="0">
                <a:solidFill>
                  <a:prstClr val="black"/>
                </a:solidFill>
                <a:effectLst>
                  <a:outerShdw blurRad="38100" dist="38100" dir="2700000" algn="tl">
                    <a:srgbClr val="000000">
                      <a:alpha val="43137"/>
                    </a:srgbClr>
                  </a:outerShdw>
                </a:effectLst>
                <a:cs typeface="Times New Roman" pitchFamily="18" charset="0"/>
              </a:rPr>
              <a:t>venga il tuo regno, </a:t>
            </a:r>
          </a:p>
          <a:p>
            <a:pPr eaLnBrk="0" hangingPunct="0">
              <a:defRPr/>
            </a:pPr>
            <a:r>
              <a:rPr lang="it-IT" sz="4000" b="1" dirty="0">
                <a:solidFill>
                  <a:prstClr val="black"/>
                </a:solidFill>
                <a:effectLst>
                  <a:outerShdw blurRad="38100" dist="38100" dir="2700000" algn="tl">
                    <a:srgbClr val="000000">
                      <a:alpha val="43137"/>
                    </a:srgbClr>
                  </a:outerShdw>
                </a:effectLst>
                <a:cs typeface="Times New Roman" pitchFamily="18" charset="0"/>
              </a:rPr>
              <a:t>sia fatta la tua volontà, </a:t>
            </a:r>
          </a:p>
          <a:p>
            <a:pPr eaLnBrk="0" hangingPunct="0">
              <a:defRPr/>
            </a:pPr>
            <a:r>
              <a:rPr lang="it-IT" sz="4000" b="1" dirty="0">
                <a:solidFill>
                  <a:prstClr val="black"/>
                </a:solidFill>
                <a:effectLst>
                  <a:outerShdw blurRad="38100" dist="38100" dir="2700000" algn="tl">
                    <a:srgbClr val="000000">
                      <a:alpha val="43137"/>
                    </a:srgbClr>
                  </a:outerShdw>
                </a:effectLst>
                <a:cs typeface="Times New Roman" pitchFamily="18" charset="0"/>
              </a:rPr>
              <a:t>come in cielo così in terra. </a:t>
            </a:r>
          </a:p>
          <a:p>
            <a:pPr eaLnBrk="0" hangingPunct="0">
              <a:defRPr/>
            </a:pPr>
            <a:r>
              <a:rPr lang="it-IT" sz="4000" b="1" dirty="0">
                <a:solidFill>
                  <a:prstClr val="black"/>
                </a:solidFill>
                <a:effectLst>
                  <a:outerShdw blurRad="38100" dist="38100" dir="2700000" algn="tl">
                    <a:srgbClr val="000000">
                      <a:alpha val="43137"/>
                    </a:srgbClr>
                  </a:outerShdw>
                </a:effectLst>
                <a:cs typeface="Times New Roman" pitchFamily="18" charset="0"/>
              </a:rPr>
              <a:t>Dacci oggi il nostro pane quotidiano, </a:t>
            </a:r>
          </a:p>
          <a:p>
            <a:pPr eaLnBrk="0" hangingPunct="0">
              <a:defRPr/>
            </a:pPr>
            <a:r>
              <a:rPr lang="it-IT" sz="4000" b="1" dirty="0">
                <a:solidFill>
                  <a:prstClr val="black"/>
                </a:solidFill>
                <a:effectLst>
                  <a:outerShdw blurRad="38100" dist="38100" dir="2700000" algn="tl">
                    <a:srgbClr val="000000">
                      <a:alpha val="43137"/>
                    </a:srgbClr>
                  </a:outerShdw>
                </a:effectLst>
                <a:cs typeface="Times New Roman" pitchFamily="18" charset="0"/>
              </a:rPr>
              <a:t>e rimetti a noi i nostri debiti </a:t>
            </a:r>
          </a:p>
          <a:p>
            <a:pPr eaLnBrk="0" hangingPunct="0">
              <a:defRPr/>
            </a:pPr>
            <a:r>
              <a:rPr lang="it-IT" sz="4000" b="1" dirty="0">
                <a:solidFill>
                  <a:prstClr val="black"/>
                </a:solidFill>
                <a:effectLst>
                  <a:outerShdw blurRad="38100" dist="38100" dir="2700000" algn="tl">
                    <a:srgbClr val="000000">
                      <a:alpha val="43137"/>
                    </a:srgbClr>
                  </a:outerShdw>
                </a:effectLst>
                <a:cs typeface="Times New Roman" pitchFamily="18" charset="0"/>
              </a:rPr>
              <a:t>come noi li rimettiamo </a:t>
            </a:r>
          </a:p>
          <a:p>
            <a:pPr eaLnBrk="0" hangingPunct="0">
              <a:defRPr/>
            </a:pPr>
            <a:r>
              <a:rPr lang="it-IT" sz="4000" b="1" dirty="0">
                <a:solidFill>
                  <a:prstClr val="black"/>
                </a:solidFill>
                <a:effectLst>
                  <a:outerShdw blurRad="38100" dist="38100" dir="2700000" algn="tl">
                    <a:srgbClr val="000000">
                      <a:alpha val="43137"/>
                    </a:srgbClr>
                  </a:outerShdw>
                </a:effectLst>
                <a:cs typeface="Times New Roman" pitchFamily="18" charset="0"/>
              </a:rPr>
              <a:t>ai nostri debitori, </a:t>
            </a:r>
          </a:p>
          <a:p>
            <a:pPr eaLnBrk="0" hangingPunct="0">
              <a:defRPr/>
            </a:pPr>
            <a:r>
              <a:rPr lang="it-IT" sz="4000" b="1" dirty="0">
                <a:solidFill>
                  <a:prstClr val="black"/>
                </a:solidFill>
                <a:effectLst>
                  <a:outerShdw blurRad="38100" dist="38100" dir="2700000" algn="tl">
                    <a:srgbClr val="000000">
                      <a:alpha val="43137"/>
                    </a:srgbClr>
                  </a:outerShdw>
                </a:effectLst>
                <a:cs typeface="Times New Roman" pitchFamily="18" charset="0"/>
              </a:rPr>
              <a:t>e non ci indurre in tentazione, </a:t>
            </a:r>
          </a:p>
          <a:p>
            <a:pPr eaLnBrk="0" hangingPunct="0">
              <a:defRPr/>
            </a:pPr>
            <a:r>
              <a:rPr lang="it-IT" sz="4000" b="1" dirty="0">
                <a:solidFill>
                  <a:prstClr val="black"/>
                </a:solidFill>
                <a:effectLst>
                  <a:outerShdw blurRad="38100" dist="38100" dir="2700000" algn="tl">
                    <a:srgbClr val="000000">
                      <a:alpha val="43137"/>
                    </a:srgbClr>
                  </a:outerShdw>
                </a:effectLst>
                <a:cs typeface="Times New Roman" pitchFamily="18" charset="0"/>
              </a:rPr>
              <a:t>ma liberaci dal male.</a:t>
            </a:r>
            <a:endParaRPr lang="it-IT" sz="4000" dirty="0">
              <a:solidFill>
                <a:prstClr val="black"/>
              </a:solidFill>
              <a:effectLst>
                <a:outerShdw blurRad="38100" dist="38100" dir="2700000" algn="tl">
                  <a:srgbClr val="000000">
                    <a:alpha val="43137"/>
                  </a:srgbClr>
                </a:outerShdw>
              </a:effectLst>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descr="Nativité Chil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5406" y="0"/>
            <a:ext cx="9118594" cy="6886869"/>
          </a:xfrm>
          <a:prstGeom prst="rect">
            <a:avLst/>
          </a:prstGeom>
          <a:ln w="57150">
            <a:solidFill>
              <a:srgbClr val="3366FF"/>
            </a:solidFill>
            <a:miter lim="800000"/>
            <a:headEnd/>
            <a:tailEnd/>
          </a:ln>
        </p:spPr>
      </p:pic>
      <p:sp>
        <p:nvSpPr>
          <p:cNvPr id="116737" name="Rectangle 1"/>
          <p:cNvSpPr>
            <a:spLocks noChangeArrowheads="1"/>
          </p:cNvSpPr>
          <p:nvPr/>
        </p:nvSpPr>
        <p:spPr bwMode="auto">
          <a:xfrm>
            <a:off x="142860" y="0"/>
            <a:ext cx="8858280" cy="2123658"/>
          </a:xfrm>
          <a:prstGeom prst="rect">
            <a:avLst/>
          </a:prstGeom>
          <a:solidFill>
            <a:srgbClr val="FFFFFF">
              <a:alpha val="69804"/>
            </a:srgbClr>
          </a:solidFill>
          <a:ln w="9525">
            <a:noFill/>
            <a:miter lim="800000"/>
            <a:headEnd/>
            <a:tailEnd/>
          </a:ln>
          <a:effectLst>
            <a:softEdge rad="127000"/>
          </a:effectLst>
        </p:spPr>
        <p:txBody>
          <a:bodyPr anchor="ctr">
            <a:spAutoFit/>
          </a:bodyPr>
          <a:lstStyle/>
          <a:p>
            <a:pPr algn="ctr" eaLnBrk="0" hangingPunct="0">
              <a:defRPr/>
            </a:pPr>
            <a:r>
              <a:rPr lang="it-IT" sz="4400" b="1" dirty="0">
                <a:effectLst>
                  <a:outerShdw blurRad="38100" dist="38100" dir="2700000" algn="tl">
                    <a:srgbClr val="000000">
                      <a:alpha val="43137"/>
                    </a:srgbClr>
                  </a:outerShdw>
                </a:effectLst>
                <a:ea typeface="Times New Roman" pitchFamily="18" charset="0"/>
                <a:cs typeface="+mn-cs"/>
              </a:rPr>
              <a:t>Tuo è il regno,</a:t>
            </a:r>
          </a:p>
          <a:p>
            <a:pPr algn="ctr" eaLnBrk="0" hangingPunct="0">
              <a:defRPr/>
            </a:pPr>
            <a:r>
              <a:rPr lang="it-IT" sz="4400" b="1" dirty="0">
                <a:effectLst>
                  <a:outerShdw blurRad="38100" dist="38100" dir="2700000" algn="tl">
                    <a:srgbClr val="000000">
                      <a:alpha val="43137"/>
                    </a:srgbClr>
                  </a:outerShdw>
                </a:effectLst>
                <a:ea typeface="Times New Roman" pitchFamily="18" charset="0"/>
                <a:cs typeface="+mn-cs"/>
              </a:rPr>
              <a:t>tua la potenza</a:t>
            </a:r>
          </a:p>
          <a:p>
            <a:pPr algn="ctr" eaLnBrk="0" hangingPunct="0">
              <a:defRPr/>
            </a:pPr>
            <a:r>
              <a:rPr lang="it-IT" sz="4400" b="1" dirty="0">
                <a:effectLst>
                  <a:outerShdw blurRad="38100" dist="38100" dir="2700000" algn="tl">
                    <a:srgbClr val="000000">
                      <a:alpha val="43137"/>
                    </a:srgbClr>
                  </a:outerShdw>
                </a:effectLst>
                <a:ea typeface="Times New Roman" pitchFamily="18" charset="0"/>
                <a:cs typeface="+mn-cs"/>
              </a:rPr>
              <a:t>e la gloria nei secoli.</a:t>
            </a:r>
            <a:endParaRPr lang="it-IT" sz="4400" dirty="0">
              <a:effectLst>
                <a:outerShdw blurRad="38100" dist="38100" dir="2700000" algn="tl">
                  <a:srgbClr val="000000">
                    <a:alpha val="43137"/>
                  </a:srgbClr>
                </a:outerShdw>
              </a:effectLst>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5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0" decel="50000" fill="hold">
                                          <p:stCondLst>
                                            <p:cond delay="0"/>
                                          </p:stCondLst>
                                        </p:cTn>
                                        <p:tgtEl>
                                          <p:spTgt spid="4"/>
                                        </p:tgtEl>
                                        <p:attrNameLst>
                                          <p:attrName>ppt_x</p:attrName>
                                          <p:attrName>ppt_y</p:attrName>
                                        </p:attrNameLst>
                                      </p:cBhvr>
                                    </p:animMotion>
                                    <p:animEffect transition="in" filter="fade">
                                      <p:cBhvr>
                                        <p:cTn id="9"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olstiz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1720</TotalTime>
  <Words>2490</Words>
  <Application>Microsoft Office PowerPoint</Application>
  <PresentationFormat>Presentazione su schermo (4:3)</PresentationFormat>
  <Paragraphs>372</Paragraphs>
  <Slides>136</Slides>
  <Notes>14</Notes>
  <HiddenSlides>0</HiddenSlides>
  <MMClips>0</MMClips>
  <ScaleCrop>false</ScaleCrop>
  <HeadingPairs>
    <vt:vector size="6" baseType="variant">
      <vt:variant>
        <vt:lpstr>Tema</vt:lpstr>
      </vt:variant>
      <vt:variant>
        <vt:i4>15</vt:i4>
      </vt:variant>
      <vt:variant>
        <vt:lpstr>Server OLE incorporati</vt:lpstr>
      </vt:variant>
      <vt:variant>
        <vt:i4>1</vt:i4>
      </vt:variant>
      <vt:variant>
        <vt:lpstr>Titoli diapositive</vt:lpstr>
      </vt:variant>
      <vt:variant>
        <vt:i4>136</vt:i4>
      </vt:variant>
    </vt:vector>
  </HeadingPairs>
  <TitlesOfParts>
    <vt:vector size="152" baseType="lpstr">
      <vt:lpstr>En blanco</vt:lpstr>
      <vt:lpstr>2_Struttura predefinita</vt:lpstr>
      <vt:lpstr>1_En blanco</vt:lpstr>
      <vt:lpstr>Tema di Office</vt:lpstr>
      <vt:lpstr>3_Struttura predefinita</vt:lpstr>
      <vt:lpstr>2_Tema di Office</vt:lpstr>
      <vt:lpstr>1_Tema di Office</vt:lpstr>
      <vt:lpstr>6_Tema di Office</vt:lpstr>
      <vt:lpstr>5_Tema di Office</vt:lpstr>
      <vt:lpstr>9_Tema di Office</vt:lpstr>
      <vt:lpstr>10_Tema di Office</vt:lpstr>
      <vt:lpstr>11_Tema di Office</vt:lpstr>
      <vt:lpstr>12_Tema di Office</vt:lpstr>
      <vt:lpstr>2_En blanco</vt:lpstr>
      <vt:lpstr>18_Tema di Office</vt:lpstr>
      <vt:lpstr>Diapositiva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Parrocchia della Cattedrale</dc:creator>
  <cp:keywords>Natale2;Premiazioni presepe</cp:keywords>
  <cp:lastModifiedBy>Oreste</cp:lastModifiedBy>
  <cp:revision>165</cp:revision>
  <dcterms:created xsi:type="dcterms:W3CDTF">2003-10-01T14:22:47Z</dcterms:created>
  <dcterms:modified xsi:type="dcterms:W3CDTF">2019-12-27T11:11:21Z</dcterms:modified>
</cp:coreProperties>
</file>